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ad70157f7c4d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75274a36ae4e37"/>
  </p:sldMasterIdLst>
  <p:sldIdLst>
    <p:sldId xmlns:r="http://schemas.openxmlformats.org/officeDocument/2006/relationships" id="256" r:id="Rac93f1fd5e864bae"/>
    <p:sldId xmlns:r="http://schemas.openxmlformats.org/officeDocument/2006/relationships" id="257" r:id="Rfab308c5c9d14630"/>
    <p:sldId xmlns:r="http://schemas.openxmlformats.org/officeDocument/2006/relationships" id="258" r:id="Rc5886745d543464f"/>
    <p:sldId xmlns:r="http://schemas.openxmlformats.org/officeDocument/2006/relationships" id="259" r:id="Re799944742fa4036"/>
    <p:sldId xmlns:r="http://schemas.openxmlformats.org/officeDocument/2006/relationships" id="260" r:id="Rd19be052432c4439"/>
    <p:sldId xmlns:r="http://schemas.openxmlformats.org/officeDocument/2006/relationships" id="261" r:id="R430e05f730d24ce5"/>
    <p:sldId xmlns:r="http://schemas.openxmlformats.org/officeDocument/2006/relationships" id="262" r:id="R2139c9f5951143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75274a36ae4e37" /><Relationship Type="http://schemas.openxmlformats.org/officeDocument/2006/relationships/slide" Target="/ppt/slides/slide1.xml" Id="Rac93f1fd5e864bae" /><Relationship Type="http://schemas.openxmlformats.org/officeDocument/2006/relationships/slide" Target="/ppt/slides/slide2.xml" Id="Rfab308c5c9d14630" /><Relationship Type="http://schemas.openxmlformats.org/officeDocument/2006/relationships/slide" Target="/ppt/slides/slide3.xml" Id="Rc5886745d543464f" /><Relationship Type="http://schemas.openxmlformats.org/officeDocument/2006/relationships/slide" Target="/ppt/slides/slide4.xml" Id="Re799944742fa4036" /><Relationship Type="http://schemas.openxmlformats.org/officeDocument/2006/relationships/slide" Target="/ppt/slides/slide5.xml" Id="Rd19be052432c4439" /><Relationship Type="http://schemas.openxmlformats.org/officeDocument/2006/relationships/slide" Target="/ppt/slides/slide6.xml" Id="R430e05f730d24ce5" /><Relationship Type="http://schemas.openxmlformats.org/officeDocument/2006/relationships/slide" Target="/ppt/slides/slide7.xml" Id="R2139c9f5951143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77d5b61e0147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4cfeda7fb4dc9" /><Relationship Type="http://schemas.openxmlformats.org/officeDocument/2006/relationships/theme" Target="/ppt/slideMasters/theme/theme1.xml" Id="R075bf02c471f4c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f4cfeda7fb4d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9bf91bbd944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baa2471ec47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0b38b4cfd48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b5cdac4a244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5988cc0864d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d69b08fe343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ea6d29daf4a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GOLDEN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GOLDEN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2 291 800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−313 773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−742 084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23 451 881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36 375 382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BORGAR TØMMERVIK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Grandeveien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922 972 796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