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6e719f4dd5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da11f94f44603"/>
  </p:sldMasterIdLst>
  <p:sldIdLst>
    <p:sldId xmlns:r="http://schemas.openxmlformats.org/officeDocument/2006/relationships" id="256" r:id="R01f6d92863394291"/>
    <p:sldId xmlns:r="http://schemas.openxmlformats.org/officeDocument/2006/relationships" id="257" r:id="Ra89e0af221ad4b97"/>
    <p:sldId xmlns:r="http://schemas.openxmlformats.org/officeDocument/2006/relationships" id="258" r:id="Rbc3dd1a530984578"/>
    <p:sldId xmlns:r="http://schemas.openxmlformats.org/officeDocument/2006/relationships" id="259" r:id="Re916ee83861a4784"/>
    <p:sldId xmlns:r="http://schemas.openxmlformats.org/officeDocument/2006/relationships" id="260" r:id="R5ad2c10363f04c5e"/>
    <p:sldId xmlns:r="http://schemas.openxmlformats.org/officeDocument/2006/relationships" id="261" r:id="R1bdd8cad02764e7b"/>
    <p:sldId xmlns:r="http://schemas.openxmlformats.org/officeDocument/2006/relationships" id="262" r:id="R9dd49042930c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da11f94f44603" /><Relationship Type="http://schemas.openxmlformats.org/officeDocument/2006/relationships/slide" Target="/ppt/slides/slide1.xml" Id="R01f6d92863394291" /><Relationship Type="http://schemas.openxmlformats.org/officeDocument/2006/relationships/slide" Target="/ppt/slides/slide2.xml" Id="Ra89e0af221ad4b97" /><Relationship Type="http://schemas.openxmlformats.org/officeDocument/2006/relationships/slide" Target="/ppt/slides/slide3.xml" Id="Rbc3dd1a530984578" /><Relationship Type="http://schemas.openxmlformats.org/officeDocument/2006/relationships/slide" Target="/ppt/slides/slide4.xml" Id="Re916ee83861a4784" /><Relationship Type="http://schemas.openxmlformats.org/officeDocument/2006/relationships/slide" Target="/ppt/slides/slide5.xml" Id="R5ad2c10363f04c5e" /><Relationship Type="http://schemas.openxmlformats.org/officeDocument/2006/relationships/slide" Target="/ppt/slides/slide6.xml" Id="R1bdd8cad02764e7b" /><Relationship Type="http://schemas.openxmlformats.org/officeDocument/2006/relationships/slide" Target="/ppt/slides/slide7.xml" Id="R9dd49042930c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d9d38d59843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585b4bb6a4f4f" /><Relationship Type="http://schemas.openxmlformats.org/officeDocument/2006/relationships/theme" Target="/ppt/slideMasters/theme/theme1.xml" Id="R6bd78492933c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585b4bb6a4f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b2dd73419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a87df23cc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065903e4a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e4b7396e5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6ff0a44bf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912cd93ac44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04b0cb2394c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FLAATT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FLAATT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4 092 196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ALMENNING FLAA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Flaa, Langetjønnveien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922 987 270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FLAATT INVEST AS</a:t>
            </a:r>
          </a:p>
        </p:txBody>
      </p:sp>
    </p:spTree>
  </p:cSld>
  <p:clrMapOvr>
    <a:masterClrMapping xmlns:a="http://schemas.openxmlformats.org/drawingml/2006/main"/>
  </p:clrMapOvr>
</p:sld>
</file>