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02834394cb4f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05327f003d4205"/>
  </p:sldMasterIdLst>
  <p:sldIdLst>
    <p:sldId xmlns:r="http://schemas.openxmlformats.org/officeDocument/2006/relationships" id="256" r:id="R013eda26d2494f63"/>
    <p:sldId xmlns:r="http://schemas.openxmlformats.org/officeDocument/2006/relationships" id="257" r:id="R310806071c564962"/>
    <p:sldId xmlns:r="http://schemas.openxmlformats.org/officeDocument/2006/relationships" id="258" r:id="Rfbf15bab4dc4446b"/>
    <p:sldId xmlns:r="http://schemas.openxmlformats.org/officeDocument/2006/relationships" id="259" r:id="Rf71121a039c54065"/>
    <p:sldId xmlns:r="http://schemas.openxmlformats.org/officeDocument/2006/relationships" id="260" r:id="R67e668361fc6416d"/>
    <p:sldId xmlns:r="http://schemas.openxmlformats.org/officeDocument/2006/relationships" id="261" r:id="R7dd844a441ef4891"/>
    <p:sldId xmlns:r="http://schemas.openxmlformats.org/officeDocument/2006/relationships" id="262" r:id="R4cd0da494f5741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5327f003d4205" /><Relationship Type="http://schemas.openxmlformats.org/officeDocument/2006/relationships/slide" Target="/ppt/slides/slide1.xml" Id="R013eda26d2494f63" /><Relationship Type="http://schemas.openxmlformats.org/officeDocument/2006/relationships/slide" Target="/ppt/slides/slide2.xml" Id="R310806071c564962" /><Relationship Type="http://schemas.openxmlformats.org/officeDocument/2006/relationships/slide" Target="/ppt/slides/slide3.xml" Id="Rfbf15bab4dc4446b" /><Relationship Type="http://schemas.openxmlformats.org/officeDocument/2006/relationships/slide" Target="/ppt/slides/slide4.xml" Id="Rf71121a039c54065" /><Relationship Type="http://schemas.openxmlformats.org/officeDocument/2006/relationships/slide" Target="/ppt/slides/slide5.xml" Id="R67e668361fc6416d" /><Relationship Type="http://schemas.openxmlformats.org/officeDocument/2006/relationships/slide" Target="/ppt/slides/slide6.xml" Id="R7dd844a441ef4891" /><Relationship Type="http://schemas.openxmlformats.org/officeDocument/2006/relationships/slide" Target="/ppt/slides/slide7.xml" Id="R4cd0da494f5741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377fa51834a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6a1b7702842cb" /><Relationship Type="http://schemas.openxmlformats.org/officeDocument/2006/relationships/theme" Target="/ppt/slideMasters/theme/theme1.xml" Id="Rb8dd8191a6af44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36a1b7702842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67c3e6bb440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1d22069a44a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515ec59c740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ef3b10ead41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a265cf84f46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35a3dd98e41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2688d150440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 SMITH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SMITH HOLDING AS ble etablert [år] og holder til i Kalandseidet.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3 932 512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29 451 391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29 901 391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CAPPELEN SMITH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CAPPELEN SMITH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CAPPELEN SMITH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Osvegen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5229 Kalandseidet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923 052 313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SMITH HOLDING AS</a:t>
            </a:r>
          </a:p>
        </p:txBody>
      </p:sp>
    </p:spTree>
  </p:cSld>
  <p:clrMapOvr>
    <a:masterClrMapping xmlns:a="http://schemas.openxmlformats.org/drawingml/2006/main"/>
  </p:clrMapOvr>
</p:sld>
</file>