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ce8bb0cbf41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85c0fec86a42c2"/>
  </p:sldMasterIdLst>
  <p:sldIdLst>
    <p:sldId xmlns:r="http://schemas.openxmlformats.org/officeDocument/2006/relationships" id="256" r:id="R5e2526b2a8644514"/>
    <p:sldId xmlns:r="http://schemas.openxmlformats.org/officeDocument/2006/relationships" id="257" r:id="R12ef6b48ecd2479a"/>
    <p:sldId xmlns:r="http://schemas.openxmlformats.org/officeDocument/2006/relationships" id="258" r:id="R73c9e9399db74df9"/>
    <p:sldId xmlns:r="http://schemas.openxmlformats.org/officeDocument/2006/relationships" id="259" r:id="R9c4c7e6500c84908"/>
    <p:sldId xmlns:r="http://schemas.openxmlformats.org/officeDocument/2006/relationships" id="260" r:id="R250450d13d6e4ad0"/>
    <p:sldId xmlns:r="http://schemas.openxmlformats.org/officeDocument/2006/relationships" id="261" r:id="R6d254b6dce8e4ea9"/>
    <p:sldId xmlns:r="http://schemas.openxmlformats.org/officeDocument/2006/relationships" id="262" r:id="R16cdc5cfe01f46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5c0fec86a42c2" /><Relationship Type="http://schemas.openxmlformats.org/officeDocument/2006/relationships/slide" Target="/ppt/slides/slide1.xml" Id="R5e2526b2a8644514" /><Relationship Type="http://schemas.openxmlformats.org/officeDocument/2006/relationships/slide" Target="/ppt/slides/slide2.xml" Id="R12ef6b48ecd2479a" /><Relationship Type="http://schemas.openxmlformats.org/officeDocument/2006/relationships/slide" Target="/ppt/slides/slide3.xml" Id="R73c9e9399db74df9" /><Relationship Type="http://schemas.openxmlformats.org/officeDocument/2006/relationships/slide" Target="/ppt/slides/slide4.xml" Id="R9c4c7e6500c84908" /><Relationship Type="http://schemas.openxmlformats.org/officeDocument/2006/relationships/slide" Target="/ppt/slides/slide5.xml" Id="R250450d13d6e4ad0" /><Relationship Type="http://schemas.openxmlformats.org/officeDocument/2006/relationships/slide" Target="/ppt/slides/slide6.xml" Id="R6d254b6dce8e4ea9" /><Relationship Type="http://schemas.openxmlformats.org/officeDocument/2006/relationships/slide" Target="/ppt/slides/slide7.xml" Id="R16cdc5cfe01f46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e1715b2fb46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08b66ed0647d9" /><Relationship Type="http://schemas.openxmlformats.org/officeDocument/2006/relationships/theme" Target="/ppt/slideMasters/theme/theme1.xml" Id="R3aad329bda2b45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008b66ed0647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4ba098fa247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5943fac7f45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52db6830c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b78a7c3dd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d205b33fe41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508b177f148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0fed83cd942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FURRE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FURRE EIENDOM AS ble etablert [år] og holder til i Rykene.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396 804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18 467 409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28 207 733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FURRE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FURRE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FURRE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Vigelandsveien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4821 Rykene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923 116 559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FURRE EIENDOM AS</a:t>
            </a:r>
          </a:p>
        </p:txBody>
      </p:sp>
    </p:spTree>
  </p:cSld>
  <p:clrMapOvr>
    <a:masterClrMapping xmlns:a="http://schemas.openxmlformats.org/drawingml/2006/main"/>
  </p:clrMapOvr>
</p:sld>
</file>