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d02e26c42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70ccd033c64f24"/>
  </p:sldMasterIdLst>
  <p:sldIdLst>
    <p:sldId xmlns:r="http://schemas.openxmlformats.org/officeDocument/2006/relationships" id="256" r:id="Rd5038dd2dba24860"/>
    <p:sldId xmlns:r="http://schemas.openxmlformats.org/officeDocument/2006/relationships" id="257" r:id="R9f2d436e5b044915"/>
    <p:sldId xmlns:r="http://schemas.openxmlformats.org/officeDocument/2006/relationships" id="258" r:id="Rb391c966b31a43ab"/>
    <p:sldId xmlns:r="http://schemas.openxmlformats.org/officeDocument/2006/relationships" id="259" r:id="R9c035bd7edc64f25"/>
    <p:sldId xmlns:r="http://schemas.openxmlformats.org/officeDocument/2006/relationships" id="260" r:id="Re38dd13135dd4446"/>
    <p:sldId xmlns:r="http://schemas.openxmlformats.org/officeDocument/2006/relationships" id="261" r:id="R7e3119a580324c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0ccd033c64f24" /><Relationship Type="http://schemas.openxmlformats.org/officeDocument/2006/relationships/slide" Target="/ppt/slides/slide1.xml" Id="Rd5038dd2dba24860" /><Relationship Type="http://schemas.openxmlformats.org/officeDocument/2006/relationships/slide" Target="/ppt/slides/slide2.xml" Id="R9f2d436e5b044915" /><Relationship Type="http://schemas.openxmlformats.org/officeDocument/2006/relationships/slide" Target="/ppt/slides/slide3.xml" Id="Rb391c966b31a43ab" /><Relationship Type="http://schemas.openxmlformats.org/officeDocument/2006/relationships/slide" Target="/ppt/slides/slide4.xml" Id="R9c035bd7edc64f25" /><Relationship Type="http://schemas.openxmlformats.org/officeDocument/2006/relationships/slide" Target="/ppt/slides/slide5.xml" Id="Re38dd13135dd4446" /><Relationship Type="http://schemas.openxmlformats.org/officeDocument/2006/relationships/slide" Target="/ppt/slides/slide6.xml" Id="R7e3119a580324c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5af5029694b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856e6af684be9" /><Relationship Type="http://schemas.openxmlformats.org/officeDocument/2006/relationships/theme" Target="/ppt/slideMasters/theme/theme1.xml" Id="R311fd633e57943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856e6af684b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3a0f0a60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cdbd4ab294b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54484507042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cde5ea68141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c03ee082c43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70905d073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