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d2afd959804d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dbc23fb974b41"/>
  </p:sldMasterIdLst>
  <p:sldIdLst>
    <p:sldId xmlns:r="http://schemas.openxmlformats.org/officeDocument/2006/relationships" id="256" r:id="R9fe7151f05244df2"/>
    <p:sldId xmlns:r="http://schemas.openxmlformats.org/officeDocument/2006/relationships" id="257" r:id="R6d75d56effd44f4e"/>
    <p:sldId xmlns:r="http://schemas.openxmlformats.org/officeDocument/2006/relationships" id="258" r:id="R40e43f01271349d2"/>
    <p:sldId xmlns:r="http://schemas.openxmlformats.org/officeDocument/2006/relationships" id="259" r:id="R8fea721ea14b416d"/>
    <p:sldId xmlns:r="http://schemas.openxmlformats.org/officeDocument/2006/relationships" id="260" r:id="Rd6c53815661547c3"/>
    <p:sldId xmlns:r="http://schemas.openxmlformats.org/officeDocument/2006/relationships" id="261" r:id="R09479d2af6d74588"/>
    <p:sldId xmlns:r="http://schemas.openxmlformats.org/officeDocument/2006/relationships" id="262" r:id="R33a91d1cb79f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dbc23fb974b41" /><Relationship Type="http://schemas.openxmlformats.org/officeDocument/2006/relationships/slide" Target="/ppt/slides/slide1.xml" Id="R9fe7151f05244df2" /><Relationship Type="http://schemas.openxmlformats.org/officeDocument/2006/relationships/slide" Target="/ppt/slides/slide2.xml" Id="R6d75d56effd44f4e" /><Relationship Type="http://schemas.openxmlformats.org/officeDocument/2006/relationships/slide" Target="/ppt/slides/slide3.xml" Id="R40e43f01271349d2" /><Relationship Type="http://schemas.openxmlformats.org/officeDocument/2006/relationships/slide" Target="/ppt/slides/slide4.xml" Id="R8fea721ea14b416d" /><Relationship Type="http://schemas.openxmlformats.org/officeDocument/2006/relationships/slide" Target="/ppt/slides/slide5.xml" Id="Rd6c53815661547c3" /><Relationship Type="http://schemas.openxmlformats.org/officeDocument/2006/relationships/slide" Target="/ppt/slides/slide6.xml" Id="R09479d2af6d74588" /><Relationship Type="http://schemas.openxmlformats.org/officeDocument/2006/relationships/slide" Target="/ppt/slides/slide7.xml" Id="R33a91d1cb79f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25777dab6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f3167628640d3" /><Relationship Type="http://schemas.openxmlformats.org/officeDocument/2006/relationships/theme" Target="/ppt/slideMasters/theme/theme1.xml" Id="R5941689294ed4c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f31676286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9d348efa3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6db182ce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87301de8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5aa821733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2b043ef4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08598ddfa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338687c30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