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0726762d1143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e2330d95b849b0"/>
  </p:sldMasterIdLst>
  <p:sldIdLst>
    <p:sldId xmlns:r="http://schemas.openxmlformats.org/officeDocument/2006/relationships" id="256" r:id="R2c6553fec5c447b1"/>
    <p:sldId xmlns:r="http://schemas.openxmlformats.org/officeDocument/2006/relationships" id="257" r:id="Rfe3277db15c648d6"/>
    <p:sldId xmlns:r="http://schemas.openxmlformats.org/officeDocument/2006/relationships" id="258" r:id="Rec9bfabefc3c47dc"/>
    <p:sldId xmlns:r="http://schemas.openxmlformats.org/officeDocument/2006/relationships" id="259" r:id="Rd373e2a40b914d51"/>
    <p:sldId xmlns:r="http://schemas.openxmlformats.org/officeDocument/2006/relationships" id="260" r:id="Rf181744316cc44ac"/>
    <p:sldId xmlns:r="http://schemas.openxmlformats.org/officeDocument/2006/relationships" id="261" r:id="Re1a4a884307a4ece"/>
    <p:sldId xmlns:r="http://schemas.openxmlformats.org/officeDocument/2006/relationships" id="262" r:id="R323b6647e6b443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e2330d95b849b0" /><Relationship Type="http://schemas.openxmlformats.org/officeDocument/2006/relationships/slide" Target="/ppt/slides/slide1.xml" Id="R2c6553fec5c447b1" /><Relationship Type="http://schemas.openxmlformats.org/officeDocument/2006/relationships/slide" Target="/ppt/slides/slide2.xml" Id="Rfe3277db15c648d6" /><Relationship Type="http://schemas.openxmlformats.org/officeDocument/2006/relationships/slide" Target="/ppt/slides/slide3.xml" Id="Rec9bfabefc3c47dc" /><Relationship Type="http://schemas.openxmlformats.org/officeDocument/2006/relationships/slide" Target="/ppt/slides/slide4.xml" Id="Rd373e2a40b914d51" /><Relationship Type="http://schemas.openxmlformats.org/officeDocument/2006/relationships/slide" Target="/ppt/slides/slide5.xml" Id="Rf181744316cc44ac" /><Relationship Type="http://schemas.openxmlformats.org/officeDocument/2006/relationships/slide" Target="/ppt/slides/slide6.xml" Id="Re1a4a884307a4ece" /><Relationship Type="http://schemas.openxmlformats.org/officeDocument/2006/relationships/slide" Target="/ppt/slides/slide7.xml" Id="R323b6647e6b443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bf93bfb9941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ca4f96d5c4a4f" /><Relationship Type="http://schemas.openxmlformats.org/officeDocument/2006/relationships/theme" Target="/ppt/slideMasters/theme/theme1.xml" Id="R527ac6874e434e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8ca4f96d5c4a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a66ba46554c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7674ca02b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29da1e5c6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4e2a317d4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b25b7f9234e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2bca1e55f42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bcb085c4447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EVCEKA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EVCEKA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534 466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490 161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618 495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LØBERG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Løberg, Kjerringteigen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923 800 573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EVCEKA AS</a:t>
            </a:r>
          </a:p>
        </p:txBody>
      </p:sp>
    </p:spTree>
  </p:cSld>
  <p:clrMapOvr>
    <a:masterClrMapping xmlns:a="http://schemas.openxmlformats.org/drawingml/2006/main"/>
  </p:clrMapOvr>
</p:sld>
</file>