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0b01e325340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21bab98a994e7f"/>
  </p:sldMasterIdLst>
  <p:sldIdLst>
    <p:sldId xmlns:r="http://schemas.openxmlformats.org/officeDocument/2006/relationships" id="256" r:id="R6b585cef9b89441f"/>
    <p:sldId xmlns:r="http://schemas.openxmlformats.org/officeDocument/2006/relationships" id="257" r:id="R17c4920e44fe444a"/>
    <p:sldId xmlns:r="http://schemas.openxmlformats.org/officeDocument/2006/relationships" id="258" r:id="Rdba82ef700664d41"/>
    <p:sldId xmlns:r="http://schemas.openxmlformats.org/officeDocument/2006/relationships" id="259" r:id="Rbfa339a360714e4e"/>
    <p:sldId xmlns:r="http://schemas.openxmlformats.org/officeDocument/2006/relationships" id="260" r:id="Rb2cd3c18e8174c6b"/>
    <p:sldId xmlns:r="http://schemas.openxmlformats.org/officeDocument/2006/relationships" id="261" r:id="R6e588964da9447fc"/>
    <p:sldId xmlns:r="http://schemas.openxmlformats.org/officeDocument/2006/relationships" id="262" r:id="Ra2a159bd5ee445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21bab98a994e7f" /><Relationship Type="http://schemas.openxmlformats.org/officeDocument/2006/relationships/slide" Target="/ppt/slides/slide1.xml" Id="R6b585cef9b89441f" /><Relationship Type="http://schemas.openxmlformats.org/officeDocument/2006/relationships/slide" Target="/ppt/slides/slide2.xml" Id="R17c4920e44fe444a" /><Relationship Type="http://schemas.openxmlformats.org/officeDocument/2006/relationships/slide" Target="/ppt/slides/slide3.xml" Id="Rdba82ef700664d41" /><Relationship Type="http://schemas.openxmlformats.org/officeDocument/2006/relationships/slide" Target="/ppt/slides/slide4.xml" Id="Rbfa339a360714e4e" /><Relationship Type="http://schemas.openxmlformats.org/officeDocument/2006/relationships/slide" Target="/ppt/slides/slide5.xml" Id="Rb2cd3c18e8174c6b" /><Relationship Type="http://schemas.openxmlformats.org/officeDocument/2006/relationships/slide" Target="/ppt/slides/slide6.xml" Id="R6e588964da9447fc" /><Relationship Type="http://schemas.openxmlformats.org/officeDocument/2006/relationships/slide" Target="/ppt/slides/slide7.xml" Id="Ra2a159bd5ee445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b0ba88302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7d623b2e2412b" /><Relationship Type="http://schemas.openxmlformats.org/officeDocument/2006/relationships/theme" Target="/ppt/slideMasters/theme/theme1.xml" Id="R792144e07290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07d623b2e2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fa7a6bc1b45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0bd6bc1034a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341fff265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fff1b48c142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952c1fb6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c8757a574b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68bd19a84b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ICON CAPITAL VII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ICON CAPITAL VII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−13 028 950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104 483 034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374 331 112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377 229 275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COGNIA CAPITAL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GJENSIDIGESTIFTELSEN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VARNER INVEST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DUNKER AS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MOHN FORSKNINGSSTIFTELSE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oml@iconcapital.no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www.iconcapital.no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924 344 822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ICON CAPITAL VII AS</a:t>
            </a:r>
          </a:p>
        </p:txBody>
      </p:sp>
    </p:spTree>
  </p:cSld>
  <p:clrMapOvr>
    <a:masterClrMapping xmlns:a="http://schemas.openxmlformats.org/drawingml/2006/main"/>
  </p:clrMapOvr>
</p:sld>
</file>