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a5b648acc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ae924630f4788"/>
  </p:sldMasterIdLst>
  <p:sldIdLst>
    <p:sldId xmlns:r="http://schemas.openxmlformats.org/officeDocument/2006/relationships" id="256" r:id="R9b1dfabd225c40b9"/>
    <p:sldId xmlns:r="http://schemas.openxmlformats.org/officeDocument/2006/relationships" id="257" r:id="Rcba1dc62010649d8"/>
    <p:sldId xmlns:r="http://schemas.openxmlformats.org/officeDocument/2006/relationships" id="258" r:id="Rc2e4249d6edb44a9"/>
    <p:sldId xmlns:r="http://schemas.openxmlformats.org/officeDocument/2006/relationships" id="259" r:id="R27af80116f024e04"/>
    <p:sldId xmlns:r="http://schemas.openxmlformats.org/officeDocument/2006/relationships" id="260" r:id="R526aecedc8a64250"/>
    <p:sldId xmlns:r="http://schemas.openxmlformats.org/officeDocument/2006/relationships" id="261" r:id="R8001516b5f4e467e"/>
    <p:sldId xmlns:r="http://schemas.openxmlformats.org/officeDocument/2006/relationships" id="262" r:id="R2313f931e8c9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ae924630f4788" /><Relationship Type="http://schemas.openxmlformats.org/officeDocument/2006/relationships/slide" Target="/ppt/slides/slide1.xml" Id="R9b1dfabd225c40b9" /><Relationship Type="http://schemas.openxmlformats.org/officeDocument/2006/relationships/slide" Target="/ppt/slides/slide2.xml" Id="Rcba1dc62010649d8" /><Relationship Type="http://schemas.openxmlformats.org/officeDocument/2006/relationships/slide" Target="/ppt/slides/slide3.xml" Id="Rc2e4249d6edb44a9" /><Relationship Type="http://schemas.openxmlformats.org/officeDocument/2006/relationships/slide" Target="/ppt/slides/slide4.xml" Id="R27af80116f024e04" /><Relationship Type="http://schemas.openxmlformats.org/officeDocument/2006/relationships/slide" Target="/ppt/slides/slide5.xml" Id="R526aecedc8a64250" /><Relationship Type="http://schemas.openxmlformats.org/officeDocument/2006/relationships/slide" Target="/ppt/slides/slide6.xml" Id="R8001516b5f4e467e" /><Relationship Type="http://schemas.openxmlformats.org/officeDocument/2006/relationships/slide" Target="/ppt/slides/slide7.xml" Id="R2313f931e8c9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0527cf565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173295e8c401f" /><Relationship Type="http://schemas.openxmlformats.org/officeDocument/2006/relationships/theme" Target="/ppt/slideMasters/theme/theme1.xml" Id="R1064556b1f40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173295e8c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6294001f5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71a2cb974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8cdcb00c1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b21c856dc47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46094899f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7a3ba0e824a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8434a6979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