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bb0fdf49d4d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981323fc9a47c3"/>
  </p:sldMasterIdLst>
  <p:sldIdLst>
    <p:sldId xmlns:r="http://schemas.openxmlformats.org/officeDocument/2006/relationships" id="256" r:id="R9bfcd74c0ff04556"/>
    <p:sldId xmlns:r="http://schemas.openxmlformats.org/officeDocument/2006/relationships" id="257" r:id="Rb5706ce4c3d445c1"/>
    <p:sldId xmlns:r="http://schemas.openxmlformats.org/officeDocument/2006/relationships" id="258" r:id="R0bb3bd4bd0ca4302"/>
    <p:sldId xmlns:r="http://schemas.openxmlformats.org/officeDocument/2006/relationships" id="259" r:id="Ra00eb173ec0d4729"/>
    <p:sldId xmlns:r="http://schemas.openxmlformats.org/officeDocument/2006/relationships" id="260" r:id="R62256a458c9a4973"/>
    <p:sldId xmlns:r="http://schemas.openxmlformats.org/officeDocument/2006/relationships" id="261" r:id="R5aa881ead8e9485a"/>
    <p:sldId xmlns:r="http://schemas.openxmlformats.org/officeDocument/2006/relationships" id="262" r:id="Rab9ab132a3f7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81323fc9a47c3" /><Relationship Type="http://schemas.openxmlformats.org/officeDocument/2006/relationships/slide" Target="/ppt/slides/slide1.xml" Id="R9bfcd74c0ff04556" /><Relationship Type="http://schemas.openxmlformats.org/officeDocument/2006/relationships/slide" Target="/ppt/slides/slide2.xml" Id="Rb5706ce4c3d445c1" /><Relationship Type="http://schemas.openxmlformats.org/officeDocument/2006/relationships/slide" Target="/ppt/slides/slide3.xml" Id="R0bb3bd4bd0ca4302" /><Relationship Type="http://schemas.openxmlformats.org/officeDocument/2006/relationships/slide" Target="/ppt/slides/slide4.xml" Id="Ra00eb173ec0d4729" /><Relationship Type="http://schemas.openxmlformats.org/officeDocument/2006/relationships/slide" Target="/ppt/slides/slide5.xml" Id="R62256a458c9a4973" /><Relationship Type="http://schemas.openxmlformats.org/officeDocument/2006/relationships/slide" Target="/ppt/slides/slide6.xml" Id="R5aa881ead8e9485a" /><Relationship Type="http://schemas.openxmlformats.org/officeDocument/2006/relationships/slide" Target="/ppt/slides/slide7.xml" Id="Rab9ab132a3f7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538dd5e0cf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fda9aa65747cb" /><Relationship Type="http://schemas.openxmlformats.org/officeDocument/2006/relationships/theme" Target="/ppt/slideMasters/theme/theme1.xml" Id="R5bc2fa14b93346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bfda9aa65747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edf7c2d10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fe207d050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148dc4fe9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b7a911db44c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6250d57cd49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c0d7836e548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3f363866c47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BAMM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1 238 036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42 905 114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42 905 114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BENEDICTE HERSTRØM 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