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e603a8166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71dd4b15f04adc"/>
  </p:sldMasterIdLst>
  <p:sldIdLst>
    <p:sldId xmlns:r="http://schemas.openxmlformats.org/officeDocument/2006/relationships" id="256" r:id="Rb295f710edee46ec"/>
    <p:sldId xmlns:r="http://schemas.openxmlformats.org/officeDocument/2006/relationships" id="257" r:id="Rb5e2e1d696bd46a7"/>
    <p:sldId xmlns:r="http://schemas.openxmlformats.org/officeDocument/2006/relationships" id="258" r:id="R4ebc82c401c942e8"/>
    <p:sldId xmlns:r="http://schemas.openxmlformats.org/officeDocument/2006/relationships" id="259" r:id="R4fb6daeb7f144fd1"/>
    <p:sldId xmlns:r="http://schemas.openxmlformats.org/officeDocument/2006/relationships" id="260" r:id="R87a78c37d6bf4858"/>
    <p:sldId xmlns:r="http://schemas.openxmlformats.org/officeDocument/2006/relationships" id="261" r:id="Rb5d0b616931f49bc"/>
    <p:sldId xmlns:r="http://schemas.openxmlformats.org/officeDocument/2006/relationships" id="262" r:id="R7b79247db7ab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1dd4b15f04adc" /><Relationship Type="http://schemas.openxmlformats.org/officeDocument/2006/relationships/slide" Target="/ppt/slides/slide1.xml" Id="Rb295f710edee46ec" /><Relationship Type="http://schemas.openxmlformats.org/officeDocument/2006/relationships/slide" Target="/ppt/slides/slide2.xml" Id="Rb5e2e1d696bd46a7" /><Relationship Type="http://schemas.openxmlformats.org/officeDocument/2006/relationships/slide" Target="/ppt/slides/slide3.xml" Id="R4ebc82c401c942e8" /><Relationship Type="http://schemas.openxmlformats.org/officeDocument/2006/relationships/slide" Target="/ppt/slides/slide4.xml" Id="R4fb6daeb7f144fd1" /><Relationship Type="http://schemas.openxmlformats.org/officeDocument/2006/relationships/slide" Target="/ppt/slides/slide5.xml" Id="R87a78c37d6bf4858" /><Relationship Type="http://schemas.openxmlformats.org/officeDocument/2006/relationships/slide" Target="/ppt/slides/slide6.xml" Id="Rb5d0b616931f49bc" /><Relationship Type="http://schemas.openxmlformats.org/officeDocument/2006/relationships/slide" Target="/ppt/slides/slide7.xml" Id="R7b79247db7ab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b4dc6fb464d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99e3e02b446ca" /><Relationship Type="http://schemas.openxmlformats.org/officeDocument/2006/relationships/theme" Target="/ppt/slideMasters/theme/theme1.xml" Id="R934fcd73b97f4f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99e3e02b4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858ff8979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a8d6ad491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e25adca6c45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13d401d55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33cb7af0c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a78ee6e4141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5cef739b248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BRAAPE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BRAAPE INVEST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924 424 672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BRAAPE INVEST AS</a:t>
            </a:r>
          </a:p>
        </p:txBody>
      </p:sp>
    </p:spTree>
  </p:cSld>
  <p:clrMapOvr>
    <a:masterClrMapping xmlns:a="http://schemas.openxmlformats.org/drawingml/2006/main"/>
  </p:clrMapOvr>
</p:sld>
</file>