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76ba4c1c07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6948d9eac849df"/>
  </p:sldMasterIdLst>
  <p:sldIdLst>
    <p:sldId xmlns:r="http://schemas.openxmlformats.org/officeDocument/2006/relationships" id="256" r:id="Rc111e4212c9947f0"/>
    <p:sldId xmlns:r="http://schemas.openxmlformats.org/officeDocument/2006/relationships" id="257" r:id="R116eae0fd8e9483d"/>
    <p:sldId xmlns:r="http://schemas.openxmlformats.org/officeDocument/2006/relationships" id="258" r:id="R56363ef494264cda"/>
    <p:sldId xmlns:r="http://schemas.openxmlformats.org/officeDocument/2006/relationships" id="259" r:id="Re32fce482f9c437d"/>
    <p:sldId xmlns:r="http://schemas.openxmlformats.org/officeDocument/2006/relationships" id="260" r:id="R703b149fcebc41ce"/>
    <p:sldId xmlns:r="http://schemas.openxmlformats.org/officeDocument/2006/relationships" id="261" r:id="R9b3bc419d00c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948d9eac849df" /><Relationship Type="http://schemas.openxmlformats.org/officeDocument/2006/relationships/slide" Target="/ppt/slides/slide1.xml" Id="Rc111e4212c9947f0" /><Relationship Type="http://schemas.openxmlformats.org/officeDocument/2006/relationships/slide" Target="/ppt/slides/slide2.xml" Id="R116eae0fd8e9483d" /><Relationship Type="http://schemas.openxmlformats.org/officeDocument/2006/relationships/slide" Target="/ppt/slides/slide3.xml" Id="R56363ef494264cda" /><Relationship Type="http://schemas.openxmlformats.org/officeDocument/2006/relationships/slide" Target="/ppt/slides/slide4.xml" Id="Re32fce482f9c437d" /><Relationship Type="http://schemas.openxmlformats.org/officeDocument/2006/relationships/slide" Target="/ppt/slides/slide5.xml" Id="R703b149fcebc41ce" /><Relationship Type="http://schemas.openxmlformats.org/officeDocument/2006/relationships/slide" Target="/ppt/slides/slide6.xml" Id="R9b3bc419d00c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902a22c4f4c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10f517cfb4d53" /><Relationship Type="http://schemas.openxmlformats.org/officeDocument/2006/relationships/theme" Target="/ppt/slideMasters/theme/theme1.xml" Id="R1f764b0e0df14b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10f517cfb4d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17027d3344f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f88356aff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a6aeecc74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b8ad5dd69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94ff21b7344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c8c4177ae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THUJA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Hauanåsen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