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bc3f3158364a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d99a20194f44fa"/>
  </p:sldMasterIdLst>
  <p:sldIdLst>
    <p:sldId xmlns:r="http://schemas.openxmlformats.org/officeDocument/2006/relationships" id="256" r:id="Ref6d201f795545cb"/>
    <p:sldId xmlns:r="http://schemas.openxmlformats.org/officeDocument/2006/relationships" id="257" r:id="Ra2ba9d62587344aa"/>
    <p:sldId xmlns:r="http://schemas.openxmlformats.org/officeDocument/2006/relationships" id="258" r:id="R554b61ac9d714ba3"/>
    <p:sldId xmlns:r="http://schemas.openxmlformats.org/officeDocument/2006/relationships" id="259" r:id="R086f080ea6fa42fe"/>
    <p:sldId xmlns:r="http://schemas.openxmlformats.org/officeDocument/2006/relationships" id="260" r:id="R1759c08e16ff4d5e"/>
    <p:sldId xmlns:r="http://schemas.openxmlformats.org/officeDocument/2006/relationships" id="261" r:id="Ra798fec009e54fdd"/>
    <p:sldId xmlns:r="http://schemas.openxmlformats.org/officeDocument/2006/relationships" id="262" r:id="Ree5ecb181e024c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d99a20194f44fa" /><Relationship Type="http://schemas.openxmlformats.org/officeDocument/2006/relationships/slide" Target="/ppt/slides/slide1.xml" Id="Ref6d201f795545cb" /><Relationship Type="http://schemas.openxmlformats.org/officeDocument/2006/relationships/slide" Target="/ppt/slides/slide2.xml" Id="Ra2ba9d62587344aa" /><Relationship Type="http://schemas.openxmlformats.org/officeDocument/2006/relationships/slide" Target="/ppt/slides/slide3.xml" Id="R554b61ac9d714ba3" /><Relationship Type="http://schemas.openxmlformats.org/officeDocument/2006/relationships/slide" Target="/ppt/slides/slide4.xml" Id="R086f080ea6fa42fe" /><Relationship Type="http://schemas.openxmlformats.org/officeDocument/2006/relationships/slide" Target="/ppt/slides/slide5.xml" Id="R1759c08e16ff4d5e" /><Relationship Type="http://schemas.openxmlformats.org/officeDocument/2006/relationships/slide" Target="/ppt/slides/slide6.xml" Id="Ra798fec009e54fdd" /><Relationship Type="http://schemas.openxmlformats.org/officeDocument/2006/relationships/slide" Target="/ppt/slides/slide7.xml" Id="Ree5ecb181e024c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7feb6f2db4b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78206ed754f78" /><Relationship Type="http://schemas.openxmlformats.org/officeDocument/2006/relationships/theme" Target="/ppt/slideMasters/theme/theme1.xml" Id="R6424346c61b848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e78206ed754f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37bf30cd24c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47f65f52847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a6e7fc5294d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55f7de30f44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5c508738740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aabd940bb47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254bf613041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SWANSHOE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SWANSHOE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396 040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390 937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SVANKIL  –  73,0 %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KAJA SKOE  –  27,0 %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Svankil, Trosterudstien 6F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925 129 402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