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c43ddb23ec41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f1f068611f477f"/>
  </p:sldMasterIdLst>
  <p:sldIdLst>
    <p:sldId xmlns:r="http://schemas.openxmlformats.org/officeDocument/2006/relationships" id="256" r:id="Ra2267d2ec6d14e99"/>
    <p:sldId xmlns:r="http://schemas.openxmlformats.org/officeDocument/2006/relationships" id="257" r:id="R9d5dbb60b5ca40e6"/>
    <p:sldId xmlns:r="http://schemas.openxmlformats.org/officeDocument/2006/relationships" id="258" r:id="R5c9e09e7f2f54f89"/>
    <p:sldId xmlns:r="http://schemas.openxmlformats.org/officeDocument/2006/relationships" id="259" r:id="R0671308de1b34724"/>
    <p:sldId xmlns:r="http://schemas.openxmlformats.org/officeDocument/2006/relationships" id="260" r:id="Red15c213f22a4c5a"/>
    <p:sldId xmlns:r="http://schemas.openxmlformats.org/officeDocument/2006/relationships" id="261" r:id="R614bae3a7aca4404"/>
    <p:sldId xmlns:r="http://schemas.openxmlformats.org/officeDocument/2006/relationships" id="262" r:id="R14a3fd07d41e46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f1f068611f477f" /><Relationship Type="http://schemas.openxmlformats.org/officeDocument/2006/relationships/slide" Target="/ppt/slides/slide1.xml" Id="Ra2267d2ec6d14e99" /><Relationship Type="http://schemas.openxmlformats.org/officeDocument/2006/relationships/slide" Target="/ppt/slides/slide2.xml" Id="R9d5dbb60b5ca40e6" /><Relationship Type="http://schemas.openxmlformats.org/officeDocument/2006/relationships/slide" Target="/ppt/slides/slide3.xml" Id="R5c9e09e7f2f54f89" /><Relationship Type="http://schemas.openxmlformats.org/officeDocument/2006/relationships/slide" Target="/ppt/slides/slide4.xml" Id="R0671308de1b34724" /><Relationship Type="http://schemas.openxmlformats.org/officeDocument/2006/relationships/slide" Target="/ppt/slides/slide5.xml" Id="Red15c213f22a4c5a" /><Relationship Type="http://schemas.openxmlformats.org/officeDocument/2006/relationships/slide" Target="/ppt/slides/slide6.xml" Id="R614bae3a7aca4404" /><Relationship Type="http://schemas.openxmlformats.org/officeDocument/2006/relationships/slide" Target="/ppt/slides/slide7.xml" Id="R14a3fd07d41e46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2b18b2de9a41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ec1c4d45734689" /><Relationship Type="http://schemas.openxmlformats.org/officeDocument/2006/relationships/theme" Target="/ppt/slideMasters/theme/theme1.xml" Id="R2d26e2649d90468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ec1c4d4573468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221dedd4944d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79263e5aba4a0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ddc8f6ffcc42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1b088a0e3c41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f031daad9c4a4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042821b06f435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078b9e8a6c430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YNGVE HØISETH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YNGVE HØISETH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YNGVE HØISETH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YNGVE HØISETH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YNGVE HØISETH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YNGVE HØISETH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−11 735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−10 168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363 170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1 938 369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YNGVE HØISETH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YNGVE TAMANG HØISETH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YNGVE HØISETH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Yngve Høiseth, Hegermanns gate 16B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925 223 646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YNGVE HØISETH AS</a:t>
            </a:r>
          </a:p>
        </p:txBody>
      </p:sp>
    </p:spTree>
  </p:cSld>
  <p:clrMapOvr>
    <a:masterClrMapping xmlns:a="http://schemas.openxmlformats.org/drawingml/2006/main"/>
  </p:clrMapOvr>
</p:sld>
</file>