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af0a9eee0d49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9ebe551cc4408d"/>
  </p:sldMasterIdLst>
  <p:sldIdLst>
    <p:sldId xmlns:r="http://schemas.openxmlformats.org/officeDocument/2006/relationships" id="256" r:id="R6bad991679754b36"/>
    <p:sldId xmlns:r="http://schemas.openxmlformats.org/officeDocument/2006/relationships" id="257" r:id="Rf3399801ac6746c9"/>
    <p:sldId xmlns:r="http://schemas.openxmlformats.org/officeDocument/2006/relationships" id="258" r:id="R665d786dfa7544f5"/>
    <p:sldId xmlns:r="http://schemas.openxmlformats.org/officeDocument/2006/relationships" id="259" r:id="Rcb35d07f8f3c4445"/>
    <p:sldId xmlns:r="http://schemas.openxmlformats.org/officeDocument/2006/relationships" id="260" r:id="Rf8521b60f1154a80"/>
    <p:sldId xmlns:r="http://schemas.openxmlformats.org/officeDocument/2006/relationships" id="261" r:id="R95b1a7e97db84b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ebe551cc4408d" /><Relationship Type="http://schemas.openxmlformats.org/officeDocument/2006/relationships/slide" Target="/ppt/slides/slide1.xml" Id="R6bad991679754b36" /><Relationship Type="http://schemas.openxmlformats.org/officeDocument/2006/relationships/slide" Target="/ppt/slides/slide2.xml" Id="Rf3399801ac6746c9" /><Relationship Type="http://schemas.openxmlformats.org/officeDocument/2006/relationships/slide" Target="/ppt/slides/slide3.xml" Id="R665d786dfa7544f5" /><Relationship Type="http://schemas.openxmlformats.org/officeDocument/2006/relationships/slide" Target="/ppt/slides/slide4.xml" Id="Rcb35d07f8f3c4445" /><Relationship Type="http://schemas.openxmlformats.org/officeDocument/2006/relationships/slide" Target="/ppt/slides/slide5.xml" Id="Rf8521b60f1154a80" /><Relationship Type="http://schemas.openxmlformats.org/officeDocument/2006/relationships/slide" Target="/ppt/slides/slide6.xml" Id="R95b1a7e97db84b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9370b7cc849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35115f0294e5e" /><Relationship Type="http://schemas.openxmlformats.org/officeDocument/2006/relationships/theme" Target="/ppt/slideMasters/theme/theme1.xml" Id="Rcc7076ea632a43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635115f0294e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766b868174b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1eb981cb84f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4bc6f5c3f42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33d0f18104c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72ff9a32b4a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68cdfa8c648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RØYDALEN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Otterslandveien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4849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925 302 244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