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5795f3842749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d8aba3f4534db4"/>
  </p:sldMasterIdLst>
  <p:sldIdLst>
    <p:sldId xmlns:r="http://schemas.openxmlformats.org/officeDocument/2006/relationships" id="256" r:id="Re29b3cb0902942fd"/>
    <p:sldId xmlns:r="http://schemas.openxmlformats.org/officeDocument/2006/relationships" id="257" r:id="R42180c37f43c4e60"/>
    <p:sldId xmlns:r="http://schemas.openxmlformats.org/officeDocument/2006/relationships" id="258" r:id="R0fb2a9f708b84984"/>
    <p:sldId xmlns:r="http://schemas.openxmlformats.org/officeDocument/2006/relationships" id="259" r:id="R0c0051889491488d"/>
    <p:sldId xmlns:r="http://schemas.openxmlformats.org/officeDocument/2006/relationships" id="260" r:id="R25af01b99f824fb4"/>
    <p:sldId xmlns:r="http://schemas.openxmlformats.org/officeDocument/2006/relationships" id="261" r:id="R06903d465f324e17"/>
    <p:sldId xmlns:r="http://schemas.openxmlformats.org/officeDocument/2006/relationships" id="262" r:id="R8405f31171bd45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8aba3f4534db4" /><Relationship Type="http://schemas.openxmlformats.org/officeDocument/2006/relationships/slide" Target="/ppt/slides/slide1.xml" Id="Re29b3cb0902942fd" /><Relationship Type="http://schemas.openxmlformats.org/officeDocument/2006/relationships/slide" Target="/ppt/slides/slide2.xml" Id="R42180c37f43c4e60" /><Relationship Type="http://schemas.openxmlformats.org/officeDocument/2006/relationships/slide" Target="/ppt/slides/slide3.xml" Id="R0fb2a9f708b84984" /><Relationship Type="http://schemas.openxmlformats.org/officeDocument/2006/relationships/slide" Target="/ppt/slides/slide4.xml" Id="R0c0051889491488d" /><Relationship Type="http://schemas.openxmlformats.org/officeDocument/2006/relationships/slide" Target="/ppt/slides/slide5.xml" Id="R25af01b99f824fb4" /><Relationship Type="http://schemas.openxmlformats.org/officeDocument/2006/relationships/slide" Target="/ppt/slides/slide6.xml" Id="R06903d465f324e17" /><Relationship Type="http://schemas.openxmlformats.org/officeDocument/2006/relationships/slide" Target="/ppt/slides/slide7.xml" Id="R8405f31171bd45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6beaeec1246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50e7fdbf749d3" /><Relationship Type="http://schemas.openxmlformats.org/officeDocument/2006/relationships/theme" Target="/ppt/slideMasters/theme/theme1.xml" Id="R31d8c82cf42c4a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e50e7fdbf749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5e99356c2543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07c8d044242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f1ef1c6ff4c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e1ba2d41141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9c79e37f64b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86c5bf2054a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04c6a564640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MUSTAD INDUSTRIER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60 658 000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60 026 000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61 168 000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1 777 384 000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1 812 615 000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MUSTAD INDUSTRIER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MUSTAD INDUSTRIER KAPITAL AS</a:t>
            </a:r>
          </a:p>
        </p:txBody>
      </p:sp>
    </p:spTree>
  </p:cSld>
  <p:clrMapOvr>
    <a:masterClrMapping xmlns:a="http://schemas.openxmlformats.org/drawingml/2006/main"/>
  </p:clrMapOvr>
</p:sld>
</file>