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d2e6acd6364c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1b7cd4774b4c05"/>
  </p:sldMasterIdLst>
  <p:sldIdLst>
    <p:sldId xmlns:r="http://schemas.openxmlformats.org/officeDocument/2006/relationships" id="256" r:id="R03528e1b6eae4e45"/>
    <p:sldId xmlns:r="http://schemas.openxmlformats.org/officeDocument/2006/relationships" id="257" r:id="R94b17ff1d95141d6"/>
    <p:sldId xmlns:r="http://schemas.openxmlformats.org/officeDocument/2006/relationships" id="258" r:id="Rd79cf67c884247b1"/>
    <p:sldId xmlns:r="http://schemas.openxmlformats.org/officeDocument/2006/relationships" id="259" r:id="R8e6592ef036c44a9"/>
    <p:sldId xmlns:r="http://schemas.openxmlformats.org/officeDocument/2006/relationships" id="260" r:id="R57d151c4f11c4806"/>
    <p:sldId xmlns:r="http://schemas.openxmlformats.org/officeDocument/2006/relationships" id="261" r:id="R0e8e16fac6ad4a07"/>
    <p:sldId xmlns:r="http://schemas.openxmlformats.org/officeDocument/2006/relationships" id="262" r:id="R33a1447f2cb648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1b7cd4774b4c05" /><Relationship Type="http://schemas.openxmlformats.org/officeDocument/2006/relationships/slide" Target="/ppt/slides/slide1.xml" Id="R03528e1b6eae4e45" /><Relationship Type="http://schemas.openxmlformats.org/officeDocument/2006/relationships/slide" Target="/ppt/slides/slide2.xml" Id="R94b17ff1d95141d6" /><Relationship Type="http://schemas.openxmlformats.org/officeDocument/2006/relationships/slide" Target="/ppt/slides/slide3.xml" Id="Rd79cf67c884247b1" /><Relationship Type="http://schemas.openxmlformats.org/officeDocument/2006/relationships/slide" Target="/ppt/slides/slide4.xml" Id="R8e6592ef036c44a9" /><Relationship Type="http://schemas.openxmlformats.org/officeDocument/2006/relationships/slide" Target="/ppt/slides/slide5.xml" Id="R57d151c4f11c4806" /><Relationship Type="http://schemas.openxmlformats.org/officeDocument/2006/relationships/slide" Target="/ppt/slides/slide6.xml" Id="R0e8e16fac6ad4a07" /><Relationship Type="http://schemas.openxmlformats.org/officeDocument/2006/relationships/slide" Target="/ppt/slides/slide7.xml" Id="R33a1447f2cb648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f4b0cb29e742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7ab70e8044c6a" /><Relationship Type="http://schemas.openxmlformats.org/officeDocument/2006/relationships/theme" Target="/ppt/slideMasters/theme/theme1.xml" Id="Ra01ba29701084d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27ab70e8044c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aeba4d03c41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3408da92145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71080c0f843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d4ae4a36847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f6ed7864547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d109121494f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69a0c79fd44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CONNECT ACCOUNTING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CONNECT ACCOUNTING SERVICES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2 471 707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989 067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800 256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790 095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1 205 877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KOLSETH INVEST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mk@connectaccounting.no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925 375 160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CONNECT ACCOUNTING SERVICES AS</a:t>
            </a:r>
          </a:p>
        </p:txBody>
      </p:sp>
    </p:spTree>
  </p:cSld>
  <p:clrMapOvr>
    <a:masterClrMapping xmlns:a="http://schemas.openxmlformats.org/drawingml/2006/main"/>
  </p:clrMapOvr>
</p:sld>
</file>