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122ecf1bfc40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77369525004b2e"/>
  </p:sldMasterIdLst>
  <p:sldIdLst>
    <p:sldId xmlns:r="http://schemas.openxmlformats.org/officeDocument/2006/relationships" id="256" r:id="R3f83a64a7c5a43ed"/>
    <p:sldId xmlns:r="http://schemas.openxmlformats.org/officeDocument/2006/relationships" id="257" r:id="Ra2752ea5866a44f8"/>
    <p:sldId xmlns:r="http://schemas.openxmlformats.org/officeDocument/2006/relationships" id="258" r:id="R65e629e6d15a4e0e"/>
    <p:sldId xmlns:r="http://schemas.openxmlformats.org/officeDocument/2006/relationships" id="259" r:id="Rabe0ee2d270b4231"/>
    <p:sldId xmlns:r="http://schemas.openxmlformats.org/officeDocument/2006/relationships" id="260" r:id="Rfc64920bf8e94afb"/>
    <p:sldId xmlns:r="http://schemas.openxmlformats.org/officeDocument/2006/relationships" id="261" r:id="Ra8945ea634744c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77369525004b2e" /><Relationship Type="http://schemas.openxmlformats.org/officeDocument/2006/relationships/slide" Target="/ppt/slides/slide1.xml" Id="R3f83a64a7c5a43ed" /><Relationship Type="http://schemas.openxmlformats.org/officeDocument/2006/relationships/slide" Target="/ppt/slides/slide2.xml" Id="Ra2752ea5866a44f8" /><Relationship Type="http://schemas.openxmlformats.org/officeDocument/2006/relationships/slide" Target="/ppt/slides/slide3.xml" Id="R65e629e6d15a4e0e" /><Relationship Type="http://schemas.openxmlformats.org/officeDocument/2006/relationships/slide" Target="/ppt/slides/slide4.xml" Id="Rabe0ee2d270b4231" /><Relationship Type="http://schemas.openxmlformats.org/officeDocument/2006/relationships/slide" Target="/ppt/slides/slide5.xml" Id="Rfc64920bf8e94afb" /><Relationship Type="http://schemas.openxmlformats.org/officeDocument/2006/relationships/slide" Target="/ppt/slides/slide6.xml" Id="Ra8945ea634744c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ae5e9ce85b40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bcc04a43a4f5d" /><Relationship Type="http://schemas.openxmlformats.org/officeDocument/2006/relationships/theme" Target="/ppt/slideMasters/theme/theme1.xml" Id="R15c7e02de5b34f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9bcc04a43a4f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53e4fdb6440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e6f18ff2e49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be7e9a2fa41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f6a386a1c45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1e15c020c41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f6740a84941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TORVGATA 3-5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TORVGATA 3-5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TORVGATA 3-5 AS ble etablert [år] og holder til i Kragerø.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TORVGATA 3-5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TORVGATA 3-5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TORVGATA 3-5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2 840 932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2 472 377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TORVGATA 3-5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Ytre Strandvei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3770 Kragerø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925 446 734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TORVGATA 3-5 AS</a:t>
            </a:r>
          </a:p>
        </p:txBody>
      </p:sp>
    </p:spTree>
  </p:cSld>
  <p:clrMapOvr>
    <a:masterClrMapping xmlns:a="http://schemas.openxmlformats.org/drawingml/2006/main"/>
  </p:clrMapOvr>
</p:sld>
</file>