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3af872b5cd40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5d4ae146d04579"/>
  </p:sldMasterIdLst>
  <p:sldIdLst>
    <p:sldId xmlns:r="http://schemas.openxmlformats.org/officeDocument/2006/relationships" id="256" r:id="R2d29216b77c6408c"/>
    <p:sldId xmlns:r="http://schemas.openxmlformats.org/officeDocument/2006/relationships" id="257" r:id="Rd281177b32e748f9"/>
    <p:sldId xmlns:r="http://schemas.openxmlformats.org/officeDocument/2006/relationships" id="258" r:id="Rd46cd47bbd884700"/>
    <p:sldId xmlns:r="http://schemas.openxmlformats.org/officeDocument/2006/relationships" id="259" r:id="Rde0cf1df574048f1"/>
    <p:sldId xmlns:r="http://schemas.openxmlformats.org/officeDocument/2006/relationships" id="260" r:id="R6ff31360674b4c33"/>
    <p:sldId xmlns:r="http://schemas.openxmlformats.org/officeDocument/2006/relationships" id="261" r:id="R7deda0fff7be4a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5d4ae146d04579" /><Relationship Type="http://schemas.openxmlformats.org/officeDocument/2006/relationships/slide" Target="/ppt/slides/slide1.xml" Id="R2d29216b77c6408c" /><Relationship Type="http://schemas.openxmlformats.org/officeDocument/2006/relationships/slide" Target="/ppt/slides/slide2.xml" Id="Rd281177b32e748f9" /><Relationship Type="http://schemas.openxmlformats.org/officeDocument/2006/relationships/slide" Target="/ppt/slides/slide3.xml" Id="Rd46cd47bbd884700" /><Relationship Type="http://schemas.openxmlformats.org/officeDocument/2006/relationships/slide" Target="/ppt/slides/slide4.xml" Id="Rde0cf1df574048f1" /><Relationship Type="http://schemas.openxmlformats.org/officeDocument/2006/relationships/slide" Target="/ppt/slides/slide5.xml" Id="R6ff31360674b4c33" /><Relationship Type="http://schemas.openxmlformats.org/officeDocument/2006/relationships/slide" Target="/ppt/slides/slide6.xml" Id="R7deda0fff7be4a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24c9393c9c41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2b536b49945ec" /><Relationship Type="http://schemas.openxmlformats.org/officeDocument/2006/relationships/theme" Target="/ppt/slideMasters/theme/theme1.xml" Id="R15fe1a17e26a47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02b536b49945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51d8a2e9d48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e40b6b36a4a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242784c5247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d66142bde43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76ab074754e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8c80a0ed44a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 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 H INVEST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 EMILIE RO HELSEM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174B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925 470 430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