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574a198cd04d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62ff5e73e3459e"/>
  </p:sldMasterIdLst>
  <p:sldIdLst>
    <p:sldId xmlns:r="http://schemas.openxmlformats.org/officeDocument/2006/relationships" id="256" r:id="Rae04bdc94c994b64"/>
    <p:sldId xmlns:r="http://schemas.openxmlformats.org/officeDocument/2006/relationships" id="257" r:id="R36cbd12b50634341"/>
    <p:sldId xmlns:r="http://schemas.openxmlformats.org/officeDocument/2006/relationships" id="258" r:id="R51edf4ff61704480"/>
    <p:sldId xmlns:r="http://schemas.openxmlformats.org/officeDocument/2006/relationships" id="259" r:id="R7b9459e4fc4e4f57"/>
    <p:sldId xmlns:r="http://schemas.openxmlformats.org/officeDocument/2006/relationships" id="260" r:id="Ra4b1a3ee724c4321"/>
    <p:sldId xmlns:r="http://schemas.openxmlformats.org/officeDocument/2006/relationships" id="261" r:id="Rde3a869c16ed47d1"/>
    <p:sldId xmlns:r="http://schemas.openxmlformats.org/officeDocument/2006/relationships" id="262" r:id="Rc4908b7a3fcc48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62ff5e73e3459e" /><Relationship Type="http://schemas.openxmlformats.org/officeDocument/2006/relationships/slide" Target="/ppt/slides/slide1.xml" Id="Rae04bdc94c994b64" /><Relationship Type="http://schemas.openxmlformats.org/officeDocument/2006/relationships/slide" Target="/ppt/slides/slide2.xml" Id="R36cbd12b50634341" /><Relationship Type="http://schemas.openxmlformats.org/officeDocument/2006/relationships/slide" Target="/ppt/slides/slide3.xml" Id="R51edf4ff61704480" /><Relationship Type="http://schemas.openxmlformats.org/officeDocument/2006/relationships/slide" Target="/ppt/slides/slide4.xml" Id="R7b9459e4fc4e4f57" /><Relationship Type="http://schemas.openxmlformats.org/officeDocument/2006/relationships/slide" Target="/ppt/slides/slide5.xml" Id="Ra4b1a3ee724c4321" /><Relationship Type="http://schemas.openxmlformats.org/officeDocument/2006/relationships/slide" Target="/ppt/slides/slide6.xml" Id="Rde3a869c16ed47d1" /><Relationship Type="http://schemas.openxmlformats.org/officeDocument/2006/relationships/slide" Target="/ppt/slides/slide7.xml" Id="Rc4908b7a3fcc48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40ba906a244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5cf1735f34db5" /><Relationship Type="http://schemas.openxmlformats.org/officeDocument/2006/relationships/theme" Target="/ppt/slideMasters/theme/theme1.xml" Id="R8aff035c569445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d5cf1735f34d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cea679b7d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23d27dc8348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2242862594b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2f6f6229f41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ed58f327241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b7be6d24248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31086a87344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HAWK SEAFOOD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HAWK SEAFOOD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HAWK SEAFOOD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HAWK SEAFOOD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HAWK SEAFOOD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HAWK SEAFOOD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3 345 920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6 048 453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HAWK SEAFOOD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HAWK CAPITAL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HAWK SEAFOOD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 etasje, Bygdøy allé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925 488 798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HAWK SEAFOOD CAPITAL AS</a:t>
            </a:r>
          </a:p>
        </p:txBody>
      </p:sp>
    </p:spTree>
  </p:cSld>
  <p:clrMapOvr>
    <a:masterClrMapping xmlns:a="http://schemas.openxmlformats.org/drawingml/2006/main"/>
  </p:clrMapOvr>
</p:sld>
</file>