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1a5c66121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93121fd61d4d48"/>
  </p:sldMasterIdLst>
  <p:sldIdLst>
    <p:sldId xmlns:r="http://schemas.openxmlformats.org/officeDocument/2006/relationships" id="256" r:id="Rbdb880414a854f00"/>
    <p:sldId xmlns:r="http://schemas.openxmlformats.org/officeDocument/2006/relationships" id="257" r:id="Rb11f7f30cbd34d31"/>
    <p:sldId xmlns:r="http://schemas.openxmlformats.org/officeDocument/2006/relationships" id="258" r:id="Rbc1c77a2c7de49de"/>
    <p:sldId xmlns:r="http://schemas.openxmlformats.org/officeDocument/2006/relationships" id="259" r:id="Re9e8fc5c4f15457f"/>
    <p:sldId xmlns:r="http://schemas.openxmlformats.org/officeDocument/2006/relationships" id="260" r:id="R09aee4865c6f41ff"/>
    <p:sldId xmlns:r="http://schemas.openxmlformats.org/officeDocument/2006/relationships" id="261" r:id="R94c1eb8d34654f3e"/>
    <p:sldId xmlns:r="http://schemas.openxmlformats.org/officeDocument/2006/relationships" id="262" r:id="R71160aa4460d4a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3121fd61d4d48" /><Relationship Type="http://schemas.openxmlformats.org/officeDocument/2006/relationships/slide" Target="/ppt/slides/slide1.xml" Id="Rbdb880414a854f00" /><Relationship Type="http://schemas.openxmlformats.org/officeDocument/2006/relationships/slide" Target="/ppt/slides/slide2.xml" Id="Rb11f7f30cbd34d31" /><Relationship Type="http://schemas.openxmlformats.org/officeDocument/2006/relationships/slide" Target="/ppt/slides/slide3.xml" Id="Rbc1c77a2c7de49de" /><Relationship Type="http://schemas.openxmlformats.org/officeDocument/2006/relationships/slide" Target="/ppt/slides/slide4.xml" Id="Re9e8fc5c4f15457f" /><Relationship Type="http://schemas.openxmlformats.org/officeDocument/2006/relationships/slide" Target="/ppt/slides/slide5.xml" Id="R09aee4865c6f41ff" /><Relationship Type="http://schemas.openxmlformats.org/officeDocument/2006/relationships/slide" Target="/ppt/slides/slide6.xml" Id="R94c1eb8d34654f3e" /><Relationship Type="http://schemas.openxmlformats.org/officeDocument/2006/relationships/slide" Target="/ppt/slides/slide7.xml" Id="R71160aa4460d4a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1db98fb7946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7e80cf7f5478c" /><Relationship Type="http://schemas.openxmlformats.org/officeDocument/2006/relationships/theme" Target="/ppt/slideMasters/theme/theme1.xml" Id="R9f6f40e64d7a4b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f7e80cf7f5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1ed7d0eff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2b380a243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63cbdfc56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02da4972346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10826194543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2bce7fe124c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8b9ca845e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MITTAS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13 569 158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10 742 311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10 639 042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187 541 844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202 977 599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MITTHOLDING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CORNELICO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LUSCO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 –  15,3 %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MITTHOLDING AS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MITTAS AS</a:t>
            </a:r>
          </a:p>
        </p:txBody>
      </p:sp>
    </p:spTree>
  </p:cSld>
  <p:clrMapOvr>
    <a:masterClrMapping xmlns:a="http://schemas.openxmlformats.org/drawingml/2006/main"/>
  </p:clrMapOvr>
</p:sld>
</file>