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d5e0af4a1a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f833d5e16a4fec"/>
  </p:sldMasterIdLst>
  <p:sldIdLst>
    <p:sldId xmlns:r="http://schemas.openxmlformats.org/officeDocument/2006/relationships" id="256" r:id="R89eac1aa09734a7b"/>
    <p:sldId xmlns:r="http://schemas.openxmlformats.org/officeDocument/2006/relationships" id="257" r:id="R094c9fb79be94f80"/>
    <p:sldId xmlns:r="http://schemas.openxmlformats.org/officeDocument/2006/relationships" id="258" r:id="Rfe624438147f40f8"/>
    <p:sldId xmlns:r="http://schemas.openxmlformats.org/officeDocument/2006/relationships" id="259" r:id="R5a096a3329394514"/>
    <p:sldId xmlns:r="http://schemas.openxmlformats.org/officeDocument/2006/relationships" id="260" r:id="Reaaa2f3b7a8f45bf"/>
    <p:sldId xmlns:r="http://schemas.openxmlformats.org/officeDocument/2006/relationships" id="261" r:id="Rea7e6381d4f44b74"/>
    <p:sldId xmlns:r="http://schemas.openxmlformats.org/officeDocument/2006/relationships" id="262" r:id="R9194eecc618f47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833d5e16a4fec" /><Relationship Type="http://schemas.openxmlformats.org/officeDocument/2006/relationships/slide" Target="/ppt/slides/slide1.xml" Id="R89eac1aa09734a7b" /><Relationship Type="http://schemas.openxmlformats.org/officeDocument/2006/relationships/slide" Target="/ppt/slides/slide2.xml" Id="R094c9fb79be94f80" /><Relationship Type="http://schemas.openxmlformats.org/officeDocument/2006/relationships/slide" Target="/ppt/slides/slide3.xml" Id="Rfe624438147f40f8" /><Relationship Type="http://schemas.openxmlformats.org/officeDocument/2006/relationships/slide" Target="/ppt/slides/slide4.xml" Id="R5a096a3329394514" /><Relationship Type="http://schemas.openxmlformats.org/officeDocument/2006/relationships/slide" Target="/ppt/slides/slide5.xml" Id="Reaaa2f3b7a8f45bf" /><Relationship Type="http://schemas.openxmlformats.org/officeDocument/2006/relationships/slide" Target="/ppt/slides/slide6.xml" Id="Rea7e6381d4f44b74" /><Relationship Type="http://schemas.openxmlformats.org/officeDocument/2006/relationships/slide" Target="/ppt/slides/slide7.xml" Id="R9194eecc618f47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00023053340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e8907b5ab4571" /><Relationship Type="http://schemas.openxmlformats.org/officeDocument/2006/relationships/theme" Target="/ppt/slideMasters/theme/theme1.xml" Id="R7f025145f761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e8907b5ab45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09ddd4b4c4a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b438cce3947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3db88bac840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c67893775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cab5a8ead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d416d04b8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5fe9cb563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HANSEN HEGGEBØ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HEGGEBØ INVEST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580 535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3 693 403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3 705 717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DJUVE HEGGEBØ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Dreganesvegen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jorgen.heggebo@outlook.com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925 590 983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HEGGEBØ INVEST AS</a:t>
            </a:r>
          </a:p>
        </p:txBody>
      </p:sp>
    </p:spTree>
  </p:cSld>
  <p:clrMapOvr>
    <a:masterClrMapping xmlns:a="http://schemas.openxmlformats.org/drawingml/2006/main"/>
  </p:clrMapOvr>
</p:sld>
</file>