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3620d3b30241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dc3ba24c574b28"/>
  </p:sldMasterIdLst>
  <p:sldIdLst>
    <p:sldId xmlns:r="http://schemas.openxmlformats.org/officeDocument/2006/relationships" id="256" r:id="R579376b151c74043"/>
    <p:sldId xmlns:r="http://schemas.openxmlformats.org/officeDocument/2006/relationships" id="257" r:id="R6551c553a8204222"/>
    <p:sldId xmlns:r="http://schemas.openxmlformats.org/officeDocument/2006/relationships" id="258" r:id="R275b7423087e4a1a"/>
    <p:sldId xmlns:r="http://schemas.openxmlformats.org/officeDocument/2006/relationships" id="259" r:id="R0084a2d569f54356"/>
    <p:sldId xmlns:r="http://schemas.openxmlformats.org/officeDocument/2006/relationships" id="260" r:id="R65f47841949e4b61"/>
    <p:sldId xmlns:r="http://schemas.openxmlformats.org/officeDocument/2006/relationships" id="261" r:id="R6594d51af0034112"/>
    <p:sldId xmlns:r="http://schemas.openxmlformats.org/officeDocument/2006/relationships" id="262" r:id="Rc3a78edf562e47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dc3ba24c574b28" /><Relationship Type="http://schemas.openxmlformats.org/officeDocument/2006/relationships/slide" Target="/ppt/slides/slide1.xml" Id="R579376b151c74043" /><Relationship Type="http://schemas.openxmlformats.org/officeDocument/2006/relationships/slide" Target="/ppt/slides/slide2.xml" Id="R6551c553a8204222" /><Relationship Type="http://schemas.openxmlformats.org/officeDocument/2006/relationships/slide" Target="/ppt/slides/slide3.xml" Id="R275b7423087e4a1a" /><Relationship Type="http://schemas.openxmlformats.org/officeDocument/2006/relationships/slide" Target="/ppt/slides/slide4.xml" Id="R0084a2d569f54356" /><Relationship Type="http://schemas.openxmlformats.org/officeDocument/2006/relationships/slide" Target="/ppt/slides/slide5.xml" Id="R65f47841949e4b61" /><Relationship Type="http://schemas.openxmlformats.org/officeDocument/2006/relationships/slide" Target="/ppt/slides/slide6.xml" Id="R6594d51af0034112" /><Relationship Type="http://schemas.openxmlformats.org/officeDocument/2006/relationships/slide" Target="/ppt/slides/slide7.xml" Id="Rc3a78edf562e47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1ec1523ade46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8457349c84b8b" /><Relationship Type="http://schemas.openxmlformats.org/officeDocument/2006/relationships/theme" Target="/ppt/slideMasters/theme/theme1.xml" Id="R4d6f0bdae98341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b8457349c84b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85e94d09e44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45b07efee42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c7cfa1d6f4c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abcbbe63140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72c29ea9b43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8aecdf69249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8c34b839f42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HERNES HOLDING AS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−114 648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296 631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333 591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HERNES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Sluppenveien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925 875 902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