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bea3762c6b4e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456a6dfa7e477e"/>
  </p:sldMasterIdLst>
  <p:sldIdLst>
    <p:sldId xmlns:r="http://schemas.openxmlformats.org/officeDocument/2006/relationships" id="256" r:id="Rfab02f56f9c549cf"/>
    <p:sldId xmlns:r="http://schemas.openxmlformats.org/officeDocument/2006/relationships" id="257" r:id="R0690fab5b2fe4a32"/>
    <p:sldId xmlns:r="http://schemas.openxmlformats.org/officeDocument/2006/relationships" id="258" r:id="R9a267ce04e88483e"/>
    <p:sldId xmlns:r="http://schemas.openxmlformats.org/officeDocument/2006/relationships" id="259" r:id="R527d3740c3eb4a77"/>
    <p:sldId xmlns:r="http://schemas.openxmlformats.org/officeDocument/2006/relationships" id="260" r:id="R71b272c2affb4f2c"/>
    <p:sldId xmlns:r="http://schemas.openxmlformats.org/officeDocument/2006/relationships" id="261" r:id="R088a63c068874b02"/>
    <p:sldId xmlns:r="http://schemas.openxmlformats.org/officeDocument/2006/relationships" id="262" r:id="Rb90d28824eae46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456a6dfa7e477e" /><Relationship Type="http://schemas.openxmlformats.org/officeDocument/2006/relationships/slide" Target="/ppt/slides/slide1.xml" Id="Rfab02f56f9c549cf" /><Relationship Type="http://schemas.openxmlformats.org/officeDocument/2006/relationships/slide" Target="/ppt/slides/slide2.xml" Id="R0690fab5b2fe4a32" /><Relationship Type="http://schemas.openxmlformats.org/officeDocument/2006/relationships/slide" Target="/ppt/slides/slide3.xml" Id="R9a267ce04e88483e" /><Relationship Type="http://schemas.openxmlformats.org/officeDocument/2006/relationships/slide" Target="/ppt/slides/slide4.xml" Id="R527d3740c3eb4a77" /><Relationship Type="http://schemas.openxmlformats.org/officeDocument/2006/relationships/slide" Target="/ppt/slides/slide5.xml" Id="R71b272c2affb4f2c" /><Relationship Type="http://schemas.openxmlformats.org/officeDocument/2006/relationships/slide" Target="/ppt/slides/slide6.xml" Id="R088a63c068874b02" /><Relationship Type="http://schemas.openxmlformats.org/officeDocument/2006/relationships/slide" Target="/ppt/slides/slide7.xml" Id="Rb90d28824eae46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4c3310b1ed4b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1cea2932a4fb3" /><Relationship Type="http://schemas.openxmlformats.org/officeDocument/2006/relationships/theme" Target="/ppt/slideMasters/theme/theme1.xml" Id="R29e8d8ab30984a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71cea2932a4f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875e1b57643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12805e2e647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855ac352042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beba86cfd44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7be3b243143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d3beff38143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070bab55c4d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NORMEAT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NORMEAT HOLDING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459 665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242 107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17 032 423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152 379 367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152 807 545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BRYNJULFSEN KVALHEIM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Tveiteråsvegen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925 974 331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