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bb21881e8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e09bd61f84c9e"/>
  </p:sldMasterIdLst>
  <p:sldIdLst>
    <p:sldId xmlns:r="http://schemas.openxmlformats.org/officeDocument/2006/relationships" id="256" r:id="R7cf66595a34747ea"/>
    <p:sldId xmlns:r="http://schemas.openxmlformats.org/officeDocument/2006/relationships" id="257" r:id="R56059032d58e4473"/>
    <p:sldId xmlns:r="http://schemas.openxmlformats.org/officeDocument/2006/relationships" id="258" r:id="R231e8e3d1ccd4144"/>
    <p:sldId xmlns:r="http://schemas.openxmlformats.org/officeDocument/2006/relationships" id="259" r:id="R635177ad1fd4471f"/>
    <p:sldId xmlns:r="http://schemas.openxmlformats.org/officeDocument/2006/relationships" id="260" r:id="R747ae1310687478a"/>
    <p:sldId xmlns:r="http://schemas.openxmlformats.org/officeDocument/2006/relationships" id="261" r:id="R1f3bd2d8298c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e09bd61f84c9e" /><Relationship Type="http://schemas.openxmlformats.org/officeDocument/2006/relationships/slide" Target="/ppt/slides/slide1.xml" Id="R7cf66595a34747ea" /><Relationship Type="http://schemas.openxmlformats.org/officeDocument/2006/relationships/slide" Target="/ppt/slides/slide2.xml" Id="R56059032d58e4473" /><Relationship Type="http://schemas.openxmlformats.org/officeDocument/2006/relationships/slide" Target="/ppt/slides/slide3.xml" Id="R231e8e3d1ccd4144" /><Relationship Type="http://schemas.openxmlformats.org/officeDocument/2006/relationships/slide" Target="/ppt/slides/slide4.xml" Id="R635177ad1fd4471f" /><Relationship Type="http://schemas.openxmlformats.org/officeDocument/2006/relationships/slide" Target="/ppt/slides/slide5.xml" Id="R747ae1310687478a" /><Relationship Type="http://schemas.openxmlformats.org/officeDocument/2006/relationships/slide" Target="/ppt/slides/slide6.xml" Id="R1f3bd2d8298c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3583c5c7b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f48a376d4ef7" /><Relationship Type="http://schemas.openxmlformats.org/officeDocument/2006/relationships/theme" Target="/ppt/slideMasters/theme/theme1.xml" Id="R0f68740974fc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1f48a376d4e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abb087835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d29790564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8e466bb0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b7e641b0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d1ebb4ac3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fd61693ba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Therese Kvalø, Husvikveien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