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9f65d9765f4a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a179184fc34ebe"/>
  </p:sldMasterIdLst>
  <p:sldIdLst>
    <p:sldId xmlns:r="http://schemas.openxmlformats.org/officeDocument/2006/relationships" id="256" r:id="Raab1a7b6566242fe"/>
    <p:sldId xmlns:r="http://schemas.openxmlformats.org/officeDocument/2006/relationships" id="257" r:id="R7780bacc862b4438"/>
    <p:sldId xmlns:r="http://schemas.openxmlformats.org/officeDocument/2006/relationships" id="258" r:id="Rd90cdfab9ef84097"/>
    <p:sldId xmlns:r="http://schemas.openxmlformats.org/officeDocument/2006/relationships" id="259" r:id="R505320925b544e5d"/>
    <p:sldId xmlns:r="http://schemas.openxmlformats.org/officeDocument/2006/relationships" id="260" r:id="R3f0785adf6504689"/>
    <p:sldId xmlns:r="http://schemas.openxmlformats.org/officeDocument/2006/relationships" id="261" r:id="R92570ce8da544199"/>
    <p:sldId xmlns:r="http://schemas.openxmlformats.org/officeDocument/2006/relationships" id="262" r:id="R3969f9f10f244a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a179184fc34ebe" /><Relationship Type="http://schemas.openxmlformats.org/officeDocument/2006/relationships/slide" Target="/ppt/slides/slide1.xml" Id="Raab1a7b6566242fe" /><Relationship Type="http://schemas.openxmlformats.org/officeDocument/2006/relationships/slide" Target="/ppt/slides/slide2.xml" Id="R7780bacc862b4438" /><Relationship Type="http://schemas.openxmlformats.org/officeDocument/2006/relationships/slide" Target="/ppt/slides/slide3.xml" Id="Rd90cdfab9ef84097" /><Relationship Type="http://schemas.openxmlformats.org/officeDocument/2006/relationships/slide" Target="/ppt/slides/slide4.xml" Id="R505320925b544e5d" /><Relationship Type="http://schemas.openxmlformats.org/officeDocument/2006/relationships/slide" Target="/ppt/slides/slide5.xml" Id="R3f0785adf6504689" /><Relationship Type="http://schemas.openxmlformats.org/officeDocument/2006/relationships/slide" Target="/ppt/slides/slide6.xml" Id="R92570ce8da544199" /><Relationship Type="http://schemas.openxmlformats.org/officeDocument/2006/relationships/slide" Target="/ppt/slides/slide7.xml" Id="R3969f9f10f244a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6c2929413044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7da55ebc0467f" /><Relationship Type="http://schemas.openxmlformats.org/officeDocument/2006/relationships/theme" Target="/ppt/slideMasters/theme/theme1.xml" Id="R5b5444b6d55449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77da55ebc046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6e4142ad44f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f9ff649da47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261d64b174a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dd85aba3040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18cdba9764a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27f7f1c424f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5e2703f1845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2 914 881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39 960 333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39 965 332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KVALØ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KVALØ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KVALØ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Therese Kvalø, Husvikveien 140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925 987 662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SETT AS</a:t>
            </a:r>
          </a:p>
        </p:txBody>
      </p:sp>
    </p:spTree>
  </p:cSld>
  <p:clrMapOvr>
    <a:masterClrMapping xmlns:a="http://schemas.openxmlformats.org/drawingml/2006/main"/>
  </p:clrMapOvr>
</p:sld>
</file>