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5be695be2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35ccb05fb44ff"/>
  </p:sldMasterIdLst>
  <p:sldIdLst>
    <p:sldId xmlns:r="http://schemas.openxmlformats.org/officeDocument/2006/relationships" id="256" r:id="Rab99c2d076e04d5a"/>
    <p:sldId xmlns:r="http://schemas.openxmlformats.org/officeDocument/2006/relationships" id="257" r:id="R62f5128f153846d3"/>
    <p:sldId xmlns:r="http://schemas.openxmlformats.org/officeDocument/2006/relationships" id="258" r:id="R5118173d8c59489b"/>
    <p:sldId xmlns:r="http://schemas.openxmlformats.org/officeDocument/2006/relationships" id="259" r:id="Rcd6f1aa273c34bb5"/>
    <p:sldId xmlns:r="http://schemas.openxmlformats.org/officeDocument/2006/relationships" id="260" r:id="R291c02da57e74766"/>
    <p:sldId xmlns:r="http://schemas.openxmlformats.org/officeDocument/2006/relationships" id="261" r:id="R5910114fb4c446d4"/>
    <p:sldId xmlns:r="http://schemas.openxmlformats.org/officeDocument/2006/relationships" id="262" r:id="Re7d270c5862a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35ccb05fb44ff" /><Relationship Type="http://schemas.openxmlformats.org/officeDocument/2006/relationships/slide" Target="/ppt/slides/slide1.xml" Id="Rab99c2d076e04d5a" /><Relationship Type="http://schemas.openxmlformats.org/officeDocument/2006/relationships/slide" Target="/ppt/slides/slide2.xml" Id="R62f5128f153846d3" /><Relationship Type="http://schemas.openxmlformats.org/officeDocument/2006/relationships/slide" Target="/ppt/slides/slide3.xml" Id="R5118173d8c59489b" /><Relationship Type="http://schemas.openxmlformats.org/officeDocument/2006/relationships/slide" Target="/ppt/slides/slide4.xml" Id="Rcd6f1aa273c34bb5" /><Relationship Type="http://schemas.openxmlformats.org/officeDocument/2006/relationships/slide" Target="/ppt/slides/slide5.xml" Id="R291c02da57e74766" /><Relationship Type="http://schemas.openxmlformats.org/officeDocument/2006/relationships/slide" Target="/ppt/slides/slide6.xml" Id="R5910114fb4c446d4" /><Relationship Type="http://schemas.openxmlformats.org/officeDocument/2006/relationships/slide" Target="/ppt/slides/slide7.xml" Id="Re7d270c5862a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c1be75c4e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59457172145a8" /><Relationship Type="http://schemas.openxmlformats.org/officeDocument/2006/relationships/theme" Target="/ppt/slideMasters/theme/theme1.xml" Id="Rdb0f4b41e58b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594571721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764106c1247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c5ea3c45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d1a1e8066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dfc1410a8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52b8d61aa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033b71b93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1e74b83cf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2 570 102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ULLEBERG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Wikborg Rein Advokatfirma AS, Dronning Mauds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926 039 261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