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41411dfb9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18c3d850774bc7"/>
  </p:sldMasterIdLst>
  <p:sldIdLst>
    <p:sldId xmlns:r="http://schemas.openxmlformats.org/officeDocument/2006/relationships" id="256" r:id="R8c04ea8797684eee"/>
    <p:sldId xmlns:r="http://schemas.openxmlformats.org/officeDocument/2006/relationships" id="257" r:id="R83732f114ea54c9c"/>
    <p:sldId xmlns:r="http://schemas.openxmlformats.org/officeDocument/2006/relationships" id="258" r:id="R3c4796e9b0584e89"/>
    <p:sldId xmlns:r="http://schemas.openxmlformats.org/officeDocument/2006/relationships" id="259" r:id="R55a1d402c3994a8e"/>
    <p:sldId xmlns:r="http://schemas.openxmlformats.org/officeDocument/2006/relationships" id="260" r:id="R8f439a546b544779"/>
    <p:sldId xmlns:r="http://schemas.openxmlformats.org/officeDocument/2006/relationships" id="261" r:id="Re79889f1878345e8"/>
    <p:sldId xmlns:r="http://schemas.openxmlformats.org/officeDocument/2006/relationships" id="262" r:id="Rcdedccb2966147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8c3d850774bc7" /><Relationship Type="http://schemas.openxmlformats.org/officeDocument/2006/relationships/slide" Target="/ppt/slides/slide1.xml" Id="R8c04ea8797684eee" /><Relationship Type="http://schemas.openxmlformats.org/officeDocument/2006/relationships/slide" Target="/ppt/slides/slide2.xml" Id="R83732f114ea54c9c" /><Relationship Type="http://schemas.openxmlformats.org/officeDocument/2006/relationships/slide" Target="/ppt/slides/slide3.xml" Id="R3c4796e9b0584e89" /><Relationship Type="http://schemas.openxmlformats.org/officeDocument/2006/relationships/slide" Target="/ppt/slides/slide4.xml" Id="R55a1d402c3994a8e" /><Relationship Type="http://schemas.openxmlformats.org/officeDocument/2006/relationships/slide" Target="/ppt/slides/slide5.xml" Id="R8f439a546b544779" /><Relationship Type="http://schemas.openxmlformats.org/officeDocument/2006/relationships/slide" Target="/ppt/slides/slide6.xml" Id="Re79889f1878345e8" /><Relationship Type="http://schemas.openxmlformats.org/officeDocument/2006/relationships/slide" Target="/ppt/slides/slide7.xml" Id="Rcdedccb2966147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d494523484b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0e450fe89491c" /><Relationship Type="http://schemas.openxmlformats.org/officeDocument/2006/relationships/theme" Target="/ppt/slideMasters/theme/theme1.xml" Id="R4455096f995743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0e450fe89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8202ee80a48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90c284c4541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2754c3835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774fa98d7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834061461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3aada1a8c41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f570ca0e1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ABRAHAMSEN &amp; 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ABRAHAMSEN &amp; CO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4 764 781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ABRAHAMSEN  –  52,8 %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 ABRAHAMSEN  –  47,2 %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Kalkfjellet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926 044 729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&amp; CO HOLDING AS</a:t>
            </a:r>
          </a:p>
        </p:txBody>
      </p:sp>
    </p:spTree>
  </p:cSld>
  <p:clrMapOvr>
    <a:masterClrMapping xmlns:a="http://schemas.openxmlformats.org/drawingml/2006/main"/>
  </p:clrMapOvr>
</p:sld>
</file>