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01e65c64c34f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5783d771024768"/>
  </p:sldMasterIdLst>
  <p:sldIdLst>
    <p:sldId xmlns:r="http://schemas.openxmlformats.org/officeDocument/2006/relationships" id="256" r:id="Rf3dc5a5e72f74c91"/>
    <p:sldId xmlns:r="http://schemas.openxmlformats.org/officeDocument/2006/relationships" id="257" r:id="R78e8fa722d6f4dda"/>
    <p:sldId xmlns:r="http://schemas.openxmlformats.org/officeDocument/2006/relationships" id="258" r:id="R8268c354bde34934"/>
    <p:sldId xmlns:r="http://schemas.openxmlformats.org/officeDocument/2006/relationships" id="259" r:id="Ra078a5a1b21444ae"/>
    <p:sldId xmlns:r="http://schemas.openxmlformats.org/officeDocument/2006/relationships" id="260" r:id="R9c5d651f64034c59"/>
    <p:sldId xmlns:r="http://schemas.openxmlformats.org/officeDocument/2006/relationships" id="261" r:id="Rc7fd6d0af2e04c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5783d771024768" /><Relationship Type="http://schemas.openxmlformats.org/officeDocument/2006/relationships/slide" Target="/ppt/slides/slide1.xml" Id="Rf3dc5a5e72f74c91" /><Relationship Type="http://schemas.openxmlformats.org/officeDocument/2006/relationships/slide" Target="/ppt/slides/slide2.xml" Id="R78e8fa722d6f4dda" /><Relationship Type="http://schemas.openxmlformats.org/officeDocument/2006/relationships/slide" Target="/ppt/slides/slide3.xml" Id="R8268c354bde34934" /><Relationship Type="http://schemas.openxmlformats.org/officeDocument/2006/relationships/slide" Target="/ppt/slides/slide4.xml" Id="Ra078a5a1b21444ae" /><Relationship Type="http://schemas.openxmlformats.org/officeDocument/2006/relationships/slide" Target="/ppt/slides/slide5.xml" Id="R9c5d651f64034c59" /><Relationship Type="http://schemas.openxmlformats.org/officeDocument/2006/relationships/slide" Target="/ppt/slides/slide6.xml" Id="Rc7fd6d0af2e04c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3c53e1b1f642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a1f3fa0a94d44" /><Relationship Type="http://schemas.openxmlformats.org/officeDocument/2006/relationships/theme" Target="/ppt/slideMasters/theme/theme1.xml" Id="R17cfda3236c342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aa1f3fa0a94d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6661a40da48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ab27bfea34b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0c9ef7f2f48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e3c3fd0b24e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f648c5d714a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c8d0306b94e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SEISEDGE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SEISEDGE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SEISEDGE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SEISEDGE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SEISEDGE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SEISEDGE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9 383 117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4 675 140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4 484 132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10 463 455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13 616 381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SEISEDGE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Husabergbakken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926 074 423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SEISEDGE AS</a:t>
            </a:r>
          </a:p>
        </p:txBody>
      </p:sp>
    </p:spTree>
  </p:cSld>
  <p:clrMapOvr>
    <a:masterClrMapping xmlns:a="http://schemas.openxmlformats.org/drawingml/2006/main"/>
  </p:clrMapOvr>
</p:sld>
</file>