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470243b3247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797bb5308946da"/>
  </p:sldMasterIdLst>
  <p:sldIdLst>
    <p:sldId xmlns:r="http://schemas.openxmlformats.org/officeDocument/2006/relationships" id="256" r:id="R0bb84986ab2b4247"/>
    <p:sldId xmlns:r="http://schemas.openxmlformats.org/officeDocument/2006/relationships" id="257" r:id="Ref8cde66f0bd475b"/>
    <p:sldId xmlns:r="http://schemas.openxmlformats.org/officeDocument/2006/relationships" id="258" r:id="R9411ca58e0154820"/>
    <p:sldId xmlns:r="http://schemas.openxmlformats.org/officeDocument/2006/relationships" id="259" r:id="Rdea1f0d0e1f641d7"/>
    <p:sldId xmlns:r="http://schemas.openxmlformats.org/officeDocument/2006/relationships" id="260" r:id="R5335c72abe5b41e6"/>
    <p:sldId xmlns:r="http://schemas.openxmlformats.org/officeDocument/2006/relationships" id="261" r:id="R3d4894d442d748f5"/>
    <p:sldId xmlns:r="http://schemas.openxmlformats.org/officeDocument/2006/relationships" id="262" r:id="R031285f9faf643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797bb5308946da" /><Relationship Type="http://schemas.openxmlformats.org/officeDocument/2006/relationships/slide" Target="/ppt/slides/slide1.xml" Id="R0bb84986ab2b4247" /><Relationship Type="http://schemas.openxmlformats.org/officeDocument/2006/relationships/slide" Target="/ppt/slides/slide2.xml" Id="Ref8cde66f0bd475b" /><Relationship Type="http://schemas.openxmlformats.org/officeDocument/2006/relationships/slide" Target="/ppt/slides/slide3.xml" Id="R9411ca58e0154820" /><Relationship Type="http://schemas.openxmlformats.org/officeDocument/2006/relationships/slide" Target="/ppt/slides/slide4.xml" Id="Rdea1f0d0e1f641d7" /><Relationship Type="http://schemas.openxmlformats.org/officeDocument/2006/relationships/slide" Target="/ppt/slides/slide5.xml" Id="R5335c72abe5b41e6" /><Relationship Type="http://schemas.openxmlformats.org/officeDocument/2006/relationships/slide" Target="/ppt/slides/slide6.xml" Id="R3d4894d442d748f5" /><Relationship Type="http://schemas.openxmlformats.org/officeDocument/2006/relationships/slide" Target="/ppt/slides/slide7.xml" Id="R031285f9faf643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b35332454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995bf01ce4d7f" /><Relationship Type="http://schemas.openxmlformats.org/officeDocument/2006/relationships/theme" Target="/ppt/slideMasters/theme/theme1.xml" Id="R078becb531574b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a995bf01ce4d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ff3fc34574b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4fa90224444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832beb18042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dc0a059d644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1f225097b40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3bc587bd940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588e31e7942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C.S HOLDING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167 211 893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2 944 504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981 179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78 194 667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156 124 381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SØBERG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Byrevegen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926 091 670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C.S HOLDING AS</a:t>
            </a:r>
          </a:p>
        </p:txBody>
      </p:sp>
    </p:spTree>
  </p:cSld>
  <p:clrMapOvr>
    <a:masterClrMapping xmlns:a="http://schemas.openxmlformats.org/drawingml/2006/main"/>
  </p:clrMapOvr>
</p:sld>
</file>