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f1aa1bb2b244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47b706f9204ae8"/>
  </p:sldMasterIdLst>
  <p:sldIdLst>
    <p:sldId xmlns:r="http://schemas.openxmlformats.org/officeDocument/2006/relationships" id="256" r:id="R13261c17e2cf495e"/>
    <p:sldId xmlns:r="http://schemas.openxmlformats.org/officeDocument/2006/relationships" id="257" r:id="R83566240261844c8"/>
    <p:sldId xmlns:r="http://schemas.openxmlformats.org/officeDocument/2006/relationships" id="258" r:id="R1ba67ade2e484acb"/>
    <p:sldId xmlns:r="http://schemas.openxmlformats.org/officeDocument/2006/relationships" id="259" r:id="R48c2d6baba7646dc"/>
    <p:sldId xmlns:r="http://schemas.openxmlformats.org/officeDocument/2006/relationships" id="260" r:id="Rca99cfa74c924e0c"/>
    <p:sldId xmlns:r="http://schemas.openxmlformats.org/officeDocument/2006/relationships" id="261" r:id="R2eaf883918f8445e"/>
    <p:sldId xmlns:r="http://schemas.openxmlformats.org/officeDocument/2006/relationships" id="262" r:id="Re77b41fa939c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7b706f9204ae8" /><Relationship Type="http://schemas.openxmlformats.org/officeDocument/2006/relationships/slide" Target="/ppt/slides/slide1.xml" Id="R13261c17e2cf495e" /><Relationship Type="http://schemas.openxmlformats.org/officeDocument/2006/relationships/slide" Target="/ppt/slides/slide2.xml" Id="R83566240261844c8" /><Relationship Type="http://schemas.openxmlformats.org/officeDocument/2006/relationships/slide" Target="/ppt/slides/slide3.xml" Id="R1ba67ade2e484acb" /><Relationship Type="http://schemas.openxmlformats.org/officeDocument/2006/relationships/slide" Target="/ppt/slides/slide4.xml" Id="R48c2d6baba7646dc" /><Relationship Type="http://schemas.openxmlformats.org/officeDocument/2006/relationships/slide" Target="/ppt/slides/slide5.xml" Id="Rca99cfa74c924e0c" /><Relationship Type="http://schemas.openxmlformats.org/officeDocument/2006/relationships/slide" Target="/ppt/slides/slide6.xml" Id="R2eaf883918f8445e" /><Relationship Type="http://schemas.openxmlformats.org/officeDocument/2006/relationships/slide" Target="/ppt/slides/slide7.xml" Id="Re77b41fa939c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9fc394323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00ca4d20a47f8" /><Relationship Type="http://schemas.openxmlformats.org/officeDocument/2006/relationships/theme" Target="/ppt/slideMasters/theme/theme1.xml" Id="R5206034a746d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00ca4d20a47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4d745b5ec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05e0f416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528c8ef89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9ffbf0d542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ccaaeb0b6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c20a578514b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a7e0be20941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MARATON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MARATON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10 948 612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11 627 972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LERVIK KAUPANG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SOLBERG KAUPANG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KAUPANG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KAUPANG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Jørn Kaupang, Rådhusgata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926 097 563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