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6afe4ea3e34b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9088c11bfa4d92"/>
  </p:sldMasterIdLst>
  <p:sldIdLst>
    <p:sldId xmlns:r="http://schemas.openxmlformats.org/officeDocument/2006/relationships" id="256" r:id="R7ddc109b77174a7a"/>
    <p:sldId xmlns:r="http://schemas.openxmlformats.org/officeDocument/2006/relationships" id="257" r:id="Rca65856e3e984a79"/>
    <p:sldId xmlns:r="http://schemas.openxmlformats.org/officeDocument/2006/relationships" id="258" r:id="R57464008c6434b31"/>
    <p:sldId xmlns:r="http://schemas.openxmlformats.org/officeDocument/2006/relationships" id="259" r:id="R8e65b041daa8495b"/>
    <p:sldId xmlns:r="http://schemas.openxmlformats.org/officeDocument/2006/relationships" id="260" r:id="R446c735d9d60459d"/>
    <p:sldId xmlns:r="http://schemas.openxmlformats.org/officeDocument/2006/relationships" id="261" r:id="Rafa707266a6d42a9"/>
    <p:sldId xmlns:r="http://schemas.openxmlformats.org/officeDocument/2006/relationships" id="262" r:id="R2e59939f74ca46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088c11bfa4d92" /><Relationship Type="http://schemas.openxmlformats.org/officeDocument/2006/relationships/slide" Target="/ppt/slides/slide1.xml" Id="R7ddc109b77174a7a" /><Relationship Type="http://schemas.openxmlformats.org/officeDocument/2006/relationships/slide" Target="/ppt/slides/slide2.xml" Id="Rca65856e3e984a79" /><Relationship Type="http://schemas.openxmlformats.org/officeDocument/2006/relationships/slide" Target="/ppt/slides/slide3.xml" Id="R57464008c6434b31" /><Relationship Type="http://schemas.openxmlformats.org/officeDocument/2006/relationships/slide" Target="/ppt/slides/slide4.xml" Id="R8e65b041daa8495b" /><Relationship Type="http://schemas.openxmlformats.org/officeDocument/2006/relationships/slide" Target="/ppt/slides/slide5.xml" Id="R446c735d9d60459d" /><Relationship Type="http://schemas.openxmlformats.org/officeDocument/2006/relationships/slide" Target="/ppt/slides/slide6.xml" Id="Rafa707266a6d42a9" /><Relationship Type="http://schemas.openxmlformats.org/officeDocument/2006/relationships/slide" Target="/ppt/slides/slide7.xml" Id="R2e59939f74ca46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75e5fc8d5048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80e21527a490c" /><Relationship Type="http://schemas.openxmlformats.org/officeDocument/2006/relationships/theme" Target="/ppt/slideMasters/theme/theme1.xml" Id="R982f47d0b34f41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080e21527a49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2a346bf744f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69d9d218047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91eb598ed4b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223b3fe1c4c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a897153dc42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62870912b48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321d960b44a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WELGAARD REISTADBAKKEN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SKARPJORDET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