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16214599c84e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16003bda5c4a35"/>
  </p:sldMasterIdLst>
  <p:sldIdLst>
    <p:sldId xmlns:r="http://schemas.openxmlformats.org/officeDocument/2006/relationships" id="256" r:id="Ra324eb03390044f5"/>
    <p:sldId xmlns:r="http://schemas.openxmlformats.org/officeDocument/2006/relationships" id="257" r:id="R0d8ee9d3d1f546da"/>
    <p:sldId xmlns:r="http://schemas.openxmlformats.org/officeDocument/2006/relationships" id="258" r:id="R9fdde1bc6c03442a"/>
    <p:sldId xmlns:r="http://schemas.openxmlformats.org/officeDocument/2006/relationships" id="259" r:id="Radfb147f2d5443ef"/>
    <p:sldId xmlns:r="http://schemas.openxmlformats.org/officeDocument/2006/relationships" id="260" r:id="R3cc0217f825d4136"/>
    <p:sldId xmlns:r="http://schemas.openxmlformats.org/officeDocument/2006/relationships" id="261" r:id="R5127c02437804d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6003bda5c4a35" /><Relationship Type="http://schemas.openxmlformats.org/officeDocument/2006/relationships/slide" Target="/ppt/slides/slide1.xml" Id="Ra324eb03390044f5" /><Relationship Type="http://schemas.openxmlformats.org/officeDocument/2006/relationships/slide" Target="/ppt/slides/slide2.xml" Id="R0d8ee9d3d1f546da" /><Relationship Type="http://schemas.openxmlformats.org/officeDocument/2006/relationships/slide" Target="/ppt/slides/slide3.xml" Id="R9fdde1bc6c03442a" /><Relationship Type="http://schemas.openxmlformats.org/officeDocument/2006/relationships/slide" Target="/ppt/slides/slide4.xml" Id="Radfb147f2d5443ef" /><Relationship Type="http://schemas.openxmlformats.org/officeDocument/2006/relationships/slide" Target="/ppt/slides/slide5.xml" Id="R3cc0217f825d4136" /><Relationship Type="http://schemas.openxmlformats.org/officeDocument/2006/relationships/slide" Target="/ppt/slides/slide6.xml" Id="R5127c02437804d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9cc6107491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c1b98f9524565" /><Relationship Type="http://schemas.openxmlformats.org/officeDocument/2006/relationships/theme" Target="/ppt/slideMasters/theme/theme1.xml" Id="R7a647be9a72d43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ac1b98f95245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3f2d5784c4d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d60448b69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32caffcb748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39d8d774b46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24c6f60e64a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c3166cabe43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Bestum skolevei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926 136 607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MIKING HOLDING AS</a:t>
            </a:r>
          </a:p>
        </p:txBody>
      </p:sp>
    </p:spTree>
  </p:cSld>
  <p:clrMapOvr>
    <a:masterClrMapping xmlns:a="http://schemas.openxmlformats.org/drawingml/2006/main"/>
  </p:clrMapOvr>
</p:sld>
</file>