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8c397f8de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cdd918774434f"/>
  </p:sldMasterIdLst>
  <p:sldIdLst>
    <p:sldId xmlns:r="http://schemas.openxmlformats.org/officeDocument/2006/relationships" id="256" r:id="Rbfca474ac7174547"/>
    <p:sldId xmlns:r="http://schemas.openxmlformats.org/officeDocument/2006/relationships" id="257" r:id="Rc2fd089de8984423"/>
    <p:sldId xmlns:r="http://schemas.openxmlformats.org/officeDocument/2006/relationships" id="258" r:id="Rb0d4c804658244fb"/>
    <p:sldId xmlns:r="http://schemas.openxmlformats.org/officeDocument/2006/relationships" id="259" r:id="R9512b52732714687"/>
    <p:sldId xmlns:r="http://schemas.openxmlformats.org/officeDocument/2006/relationships" id="260" r:id="Rf39cae71e5be479d"/>
    <p:sldId xmlns:r="http://schemas.openxmlformats.org/officeDocument/2006/relationships" id="261" r:id="R6c7984b982b6488a"/>
    <p:sldId xmlns:r="http://schemas.openxmlformats.org/officeDocument/2006/relationships" id="262" r:id="Rf0edf65548e5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cdd918774434f" /><Relationship Type="http://schemas.openxmlformats.org/officeDocument/2006/relationships/slide" Target="/ppt/slides/slide1.xml" Id="Rbfca474ac7174547" /><Relationship Type="http://schemas.openxmlformats.org/officeDocument/2006/relationships/slide" Target="/ppt/slides/slide2.xml" Id="Rc2fd089de8984423" /><Relationship Type="http://schemas.openxmlformats.org/officeDocument/2006/relationships/slide" Target="/ppt/slides/slide3.xml" Id="Rb0d4c804658244fb" /><Relationship Type="http://schemas.openxmlformats.org/officeDocument/2006/relationships/slide" Target="/ppt/slides/slide4.xml" Id="R9512b52732714687" /><Relationship Type="http://schemas.openxmlformats.org/officeDocument/2006/relationships/slide" Target="/ppt/slides/slide5.xml" Id="Rf39cae71e5be479d" /><Relationship Type="http://schemas.openxmlformats.org/officeDocument/2006/relationships/slide" Target="/ppt/slides/slide6.xml" Id="R6c7984b982b6488a" /><Relationship Type="http://schemas.openxmlformats.org/officeDocument/2006/relationships/slide" Target="/ppt/slides/slide7.xml" Id="Rf0edf65548e5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f9a3988fc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e8f7728614c44" /><Relationship Type="http://schemas.openxmlformats.org/officeDocument/2006/relationships/theme" Target="/ppt/slideMasters/theme/theme1.xml" Id="Rf5591ac6a96f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e8f772861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d327d777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c7b686147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98f801e3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343226eb4e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651532f8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60583c361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16c751052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JL-INVEST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JL-INVEST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104 722 518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104 776 226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ROGNE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Joacim Rogne, Nytunveien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926 319 973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