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712357ceb844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e68dad6c1486e"/>
  </p:sldMasterIdLst>
  <p:sldIdLst>
    <p:sldId xmlns:r="http://schemas.openxmlformats.org/officeDocument/2006/relationships" id="256" r:id="Rb4f0c837f424413c"/>
    <p:sldId xmlns:r="http://schemas.openxmlformats.org/officeDocument/2006/relationships" id="257" r:id="R5e3ae58a45714195"/>
    <p:sldId xmlns:r="http://schemas.openxmlformats.org/officeDocument/2006/relationships" id="258" r:id="R1e5438221f6b4bd7"/>
    <p:sldId xmlns:r="http://schemas.openxmlformats.org/officeDocument/2006/relationships" id="259" r:id="R95c0c95674ee436b"/>
    <p:sldId xmlns:r="http://schemas.openxmlformats.org/officeDocument/2006/relationships" id="260" r:id="R1a87e495729445a8"/>
    <p:sldId xmlns:r="http://schemas.openxmlformats.org/officeDocument/2006/relationships" id="261" r:id="Rf8ede4a75fa54c97"/>
    <p:sldId xmlns:r="http://schemas.openxmlformats.org/officeDocument/2006/relationships" id="262" r:id="R7fc4b268dce24c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e68dad6c1486e" /><Relationship Type="http://schemas.openxmlformats.org/officeDocument/2006/relationships/slide" Target="/ppt/slides/slide1.xml" Id="Rb4f0c837f424413c" /><Relationship Type="http://schemas.openxmlformats.org/officeDocument/2006/relationships/slide" Target="/ppt/slides/slide2.xml" Id="R5e3ae58a45714195" /><Relationship Type="http://schemas.openxmlformats.org/officeDocument/2006/relationships/slide" Target="/ppt/slides/slide3.xml" Id="R1e5438221f6b4bd7" /><Relationship Type="http://schemas.openxmlformats.org/officeDocument/2006/relationships/slide" Target="/ppt/slides/slide4.xml" Id="R95c0c95674ee436b" /><Relationship Type="http://schemas.openxmlformats.org/officeDocument/2006/relationships/slide" Target="/ppt/slides/slide5.xml" Id="R1a87e495729445a8" /><Relationship Type="http://schemas.openxmlformats.org/officeDocument/2006/relationships/slide" Target="/ppt/slides/slide6.xml" Id="Rf8ede4a75fa54c97" /><Relationship Type="http://schemas.openxmlformats.org/officeDocument/2006/relationships/slide" Target="/ppt/slides/slide7.xml" Id="R7fc4b268dce24c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83f97227a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a94a74d9b4bbf" /><Relationship Type="http://schemas.openxmlformats.org/officeDocument/2006/relationships/theme" Target="/ppt/slideMasters/theme/theme1.xml" Id="R32f9a01c4974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a94a74d9b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7e50b6efb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c65170bb5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aebb0cd60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cd8e1f00f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9a05f2aa7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fe99f943a4b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004e5a125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LBDUUS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LBDUUS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BEATE DUUS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Gabels gate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LBDUUS HOLDING AS</a:t>
            </a:r>
          </a:p>
        </p:txBody>
      </p:sp>
    </p:spTree>
  </p:cSld>
  <p:clrMapOvr>
    <a:masterClrMapping xmlns:a="http://schemas.openxmlformats.org/drawingml/2006/main"/>
  </p:clrMapOvr>
</p:sld>
</file>