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e295fc50b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5c61d1005c4e7e"/>
  </p:sldMasterIdLst>
  <p:sldIdLst>
    <p:sldId xmlns:r="http://schemas.openxmlformats.org/officeDocument/2006/relationships" id="256" r:id="R5d8276e34cfc497f"/>
    <p:sldId xmlns:r="http://schemas.openxmlformats.org/officeDocument/2006/relationships" id="257" r:id="R90ab77f268c04e19"/>
    <p:sldId xmlns:r="http://schemas.openxmlformats.org/officeDocument/2006/relationships" id="258" r:id="R6cecc1d01beb4506"/>
    <p:sldId xmlns:r="http://schemas.openxmlformats.org/officeDocument/2006/relationships" id="259" r:id="R7ac5cbf0a87a4d79"/>
    <p:sldId xmlns:r="http://schemas.openxmlformats.org/officeDocument/2006/relationships" id="260" r:id="Rb11bca8aeec748a5"/>
    <p:sldId xmlns:r="http://schemas.openxmlformats.org/officeDocument/2006/relationships" id="261" r:id="Rb613b8df8a35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c61d1005c4e7e" /><Relationship Type="http://schemas.openxmlformats.org/officeDocument/2006/relationships/slide" Target="/ppt/slides/slide1.xml" Id="R5d8276e34cfc497f" /><Relationship Type="http://schemas.openxmlformats.org/officeDocument/2006/relationships/slide" Target="/ppt/slides/slide2.xml" Id="R90ab77f268c04e19" /><Relationship Type="http://schemas.openxmlformats.org/officeDocument/2006/relationships/slide" Target="/ppt/slides/slide3.xml" Id="R6cecc1d01beb4506" /><Relationship Type="http://schemas.openxmlformats.org/officeDocument/2006/relationships/slide" Target="/ppt/slides/slide4.xml" Id="R7ac5cbf0a87a4d79" /><Relationship Type="http://schemas.openxmlformats.org/officeDocument/2006/relationships/slide" Target="/ppt/slides/slide5.xml" Id="Rb11bca8aeec748a5" /><Relationship Type="http://schemas.openxmlformats.org/officeDocument/2006/relationships/slide" Target="/ppt/slides/slide6.xml" Id="Rb613b8df8a35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77656cafa43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ddc2daf7c4f60" /><Relationship Type="http://schemas.openxmlformats.org/officeDocument/2006/relationships/theme" Target="/ppt/slideMasters/theme/theme1.xml" Id="R810cfa6e7961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4ddc2daf7c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57cfa17b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436005ba3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25753cfcc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89f382cf3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c52d5f7f1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963cae55a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