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aaacaef1148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49d45db5a44571"/>
  </p:sldMasterIdLst>
  <p:sldIdLst>
    <p:sldId xmlns:r="http://schemas.openxmlformats.org/officeDocument/2006/relationships" id="256" r:id="R3bfa928270154c2b"/>
    <p:sldId xmlns:r="http://schemas.openxmlformats.org/officeDocument/2006/relationships" id="257" r:id="Rd5571c4921904941"/>
    <p:sldId xmlns:r="http://schemas.openxmlformats.org/officeDocument/2006/relationships" id="258" r:id="R7e520cd41e844631"/>
    <p:sldId xmlns:r="http://schemas.openxmlformats.org/officeDocument/2006/relationships" id="259" r:id="Ra84f7b9fc52043ec"/>
    <p:sldId xmlns:r="http://schemas.openxmlformats.org/officeDocument/2006/relationships" id="260" r:id="Re66aac28b4e54908"/>
    <p:sldId xmlns:r="http://schemas.openxmlformats.org/officeDocument/2006/relationships" id="261" r:id="Rd570d75453db4303"/>
    <p:sldId xmlns:r="http://schemas.openxmlformats.org/officeDocument/2006/relationships" id="262" r:id="R603b71bea27c43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9d45db5a44571" /><Relationship Type="http://schemas.openxmlformats.org/officeDocument/2006/relationships/slide" Target="/ppt/slides/slide1.xml" Id="R3bfa928270154c2b" /><Relationship Type="http://schemas.openxmlformats.org/officeDocument/2006/relationships/slide" Target="/ppt/slides/slide2.xml" Id="Rd5571c4921904941" /><Relationship Type="http://schemas.openxmlformats.org/officeDocument/2006/relationships/slide" Target="/ppt/slides/slide3.xml" Id="R7e520cd41e844631" /><Relationship Type="http://schemas.openxmlformats.org/officeDocument/2006/relationships/slide" Target="/ppt/slides/slide4.xml" Id="Ra84f7b9fc52043ec" /><Relationship Type="http://schemas.openxmlformats.org/officeDocument/2006/relationships/slide" Target="/ppt/slides/slide5.xml" Id="Re66aac28b4e54908" /><Relationship Type="http://schemas.openxmlformats.org/officeDocument/2006/relationships/slide" Target="/ppt/slides/slide6.xml" Id="Rd570d75453db4303" /><Relationship Type="http://schemas.openxmlformats.org/officeDocument/2006/relationships/slide" Target="/ppt/slides/slide7.xml" Id="R603b71bea27c43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46b6b3b7246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52a76864b430b" /><Relationship Type="http://schemas.openxmlformats.org/officeDocument/2006/relationships/theme" Target="/ppt/slideMasters/theme/theme1.xml" Id="Re37525172f9a44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352a76864b43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308658769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0cad302cf4d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91bad9221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4f761b1be4d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3b5d6d46e46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c25fae95e4f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807fe9ca9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ACCOUNTERA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ACCOUNTERA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6 161 926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121 568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2 307 758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MSOLLI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FROM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FROM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Skibåsen 42A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post@bilagsfeber.no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www.bilagsfeber.no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926 445 936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ACCOUNTERA AS</a:t>
            </a:r>
          </a:p>
        </p:txBody>
      </p:sp>
    </p:spTree>
  </p:cSld>
  <p:clrMapOvr>
    <a:masterClrMapping xmlns:a="http://schemas.openxmlformats.org/drawingml/2006/main"/>
  </p:clrMapOvr>
</p:sld>
</file>