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92380df5ae45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add883162747bf"/>
  </p:sldMasterIdLst>
  <p:sldIdLst>
    <p:sldId xmlns:r="http://schemas.openxmlformats.org/officeDocument/2006/relationships" id="256" r:id="R4922241a05334c44"/>
    <p:sldId xmlns:r="http://schemas.openxmlformats.org/officeDocument/2006/relationships" id="257" r:id="R1e53b26010db4215"/>
    <p:sldId xmlns:r="http://schemas.openxmlformats.org/officeDocument/2006/relationships" id="258" r:id="Rb1d5ec38ba1742e1"/>
    <p:sldId xmlns:r="http://schemas.openxmlformats.org/officeDocument/2006/relationships" id="259" r:id="Rf1f1bdb99b1e4d68"/>
    <p:sldId xmlns:r="http://schemas.openxmlformats.org/officeDocument/2006/relationships" id="260" r:id="R4fc45ee4f97545dc"/>
    <p:sldId xmlns:r="http://schemas.openxmlformats.org/officeDocument/2006/relationships" id="261" r:id="Re7c4f1ce319847d1"/>
    <p:sldId xmlns:r="http://schemas.openxmlformats.org/officeDocument/2006/relationships" id="262" r:id="R8cc66ca8dd0a43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dd883162747bf" /><Relationship Type="http://schemas.openxmlformats.org/officeDocument/2006/relationships/slide" Target="/ppt/slides/slide1.xml" Id="R4922241a05334c44" /><Relationship Type="http://schemas.openxmlformats.org/officeDocument/2006/relationships/slide" Target="/ppt/slides/slide2.xml" Id="R1e53b26010db4215" /><Relationship Type="http://schemas.openxmlformats.org/officeDocument/2006/relationships/slide" Target="/ppt/slides/slide3.xml" Id="Rb1d5ec38ba1742e1" /><Relationship Type="http://schemas.openxmlformats.org/officeDocument/2006/relationships/slide" Target="/ppt/slides/slide4.xml" Id="Rf1f1bdb99b1e4d68" /><Relationship Type="http://schemas.openxmlformats.org/officeDocument/2006/relationships/slide" Target="/ppt/slides/slide5.xml" Id="R4fc45ee4f97545dc" /><Relationship Type="http://schemas.openxmlformats.org/officeDocument/2006/relationships/slide" Target="/ppt/slides/slide6.xml" Id="Re7c4f1ce319847d1" /><Relationship Type="http://schemas.openxmlformats.org/officeDocument/2006/relationships/slide" Target="/ppt/slides/slide7.xml" Id="R8cc66ca8dd0a43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ce7d2a48f40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8b38f97534f6c" /><Relationship Type="http://schemas.openxmlformats.org/officeDocument/2006/relationships/theme" Target="/ppt/slideMasters/theme/theme1.xml" Id="Rb3374786a2a149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38b38f97534f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9a93040284b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dc49635e940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e0257210547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6dd507ce0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e44b293504f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39f409d964b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ff4fa691746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4 494 049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ÅGE KITTELSEN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