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5a1adbc1445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1061c6ea34200"/>
  </p:sldMasterIdLst>
  <p:sldIdLst>
    <p:sldId xmlns:r="http://schemas.openxmlformats.org/officeDocument/2006/relationships" id="256" r:id="Re6f7e150eb81465b"/>
    <p:sldId xmlns:r="http://schemas.openxmlformats.org/officeDocument/2006/relationships" id="257" r:id="R729846dd03b64367"/>
    <p:sldId xmlns:r="http://schemas.openxmlformats.org/officeDocument/2006/relationships" id="258" r:id="Re4038fc3599d4311"/>
    <p:sldId xmlns:r="http://schemas.openxmlformats.org/officeDocument/2006/relationships" id="259" r:id="Rfc1beb0595774cb4"/>
    <p:sldId xmlns:r="http://schemas.openxmlformats.org/officeDocument/2006/relationships" id="260" r:id="Ra628ea63a55646cf"/>
    <p:sldId xmlns:r="http://schemas.openxmlformats.org/officeDocument/2006/relationships" id="261" r:id="Rd999dd109e774fe1"/>
    <p:sldId xmlns:r="http://schemas.openxmlformats.org/officeDocument/2006/relationships" id="262" r:id="Rec32c5c11de0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1061c6ea34200" /><Relationship Type="http://schemas.openxmlformats.org/officeDocument/2006/relationships/slide" Target="/ppt/slides/slide1.xml" Id="Re6f7e150eb81465b" /><Relationship Type="http://schemas.openxmlformats.org/officeDocument/2006/relationships/slide" Target="/ppt/slides/slide2.xml" Id="R729846dd03b64367" /><Relationship Type="http://schemas.openxmlformats.org/officeDocument/2006/relationships/slide" Target="/ppt/slides/slide3.xml" Id="Re4038fc3599d4311" /><Relationship Type="http://schemas.openxmlformats.org/officeDocument/2006/relationships/slide" Target="/ppt/slides/slide4.xml" Id="Rfc1beb0595774cb4" /><Relationship Type="http://schemas.openxmlformats.org/officeDocument/2006/relationships/slide" Target="/ppt/slides/slide5.xml" Id="Ra628ea63a55646cf" /><Relationship Type="http://schemas.openxmlformats.org/officeDocument/2006/relationships/slide" Target="/ppt/slides/slide6.xml" Id="Rd999dd109e774fe1" /><Relationship Type="http://schemas.openxmlformats.org/officeDocument/2006/relationships/slide" Target="/ppt/slides/slide7.xml" Id="Rec32c5c11de0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a7be8a02e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f3960ff994ac4" /><Relationship Type="http://schemas.openxmlformats.org/officeDocument/2006/relationships/theme" Target="/ppt/slideMasters/theme/theme1.xml" Id="R9937075f2c0c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f3960ff99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7c7b5ef3240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8994d584d4e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1309decb04d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e56992bb8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1df5875b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9d74ad53149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b7411a67a4c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MERAS INVEST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MERAS INVEST S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9 424 978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9 431 749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KALSOOM NADEEM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926 855 115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