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0976b2767240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27ded9948b460a"/>
  </p:sldMasterIdLst>
  <p:sldIdLst>
    <p:sldId xmlns:r="http://schemas.openxmlformats.org/officeDocument/2006/relationships" id="256" r:id="Rc7d9277a11c74f9a"/>
    <p:sldId xmlns:r="http://schemas.openxmlformats.org/officeDocument/2006/relationships" id="257" r:id="R56071f0d445c4fc2"/>
    <p:sldId xmlns:r="http://schemas.openxmlformats.org/officeDocument/2006/relationships" id="258" r:id="R4b1ed91022c14a9c"/>
    <p:sldId xmlns:r="http://schemas.openxmlformats.org/officeDocument/2006/relationships" id="259" r:id="R2ccaf7eed7324dcf"/>
    <p:sldId xmlns:r="http://schemas.openxmlformats.org/officeDocument/2006/relationships" id="260" r:id="R01605a344f824701"/>
    <p:sldId xmlns:r="http://schemas.openxmlformats.org/officeDocument/2006/relationships" id="261" r:id="Rce061e7bd1764a0a"/>
    <p:sldId xmlns:r="http://schemas.openxmlformats.org/officeDocument/2006/relationships" id="262" r:id="R2ef36c4747e64f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7ded9948b460a" /><Relationship Type="http://schemas.openxmlformats.org/officeDocument/2006/relationships/slide" Target="/ppt/slides/slide1.xml" Id="Rc7d9277a11c74f9a" /><Relationship Type="http://schemas.openxmlformats.org/officeDocument/2006/relationships/slide" Target="/ppt/slides/slide2.xml" Id="R56071f0d445c4fc2" /><Relationship Type="http://schemas.openxmlformats.org/officeDocument/2006/relationships/slide" Target="/ppt/slides/slide3.xml" Id="R4b1ed91022c14a9c" /><Relationship Type="http://schemas.openxmlformats.org/officeDocument/2006/relationships/slide" Target="/ppt/slides/slide4.xml" Id="R2ccaf7eed7324dcf" /><Relationship Type="http://schemas.openxmlformats.org/officeDocument/2006/relationships/slide" Target="/ppt/slides/slide5.xml" Id="R01605a344f824701" /><Relationship Type="http://schemas.openxmlformats.org/officeDocument/2006/relationships/slide" Target="/ppt/slides/slide6.xml" Id="Rce061e7bd1764a0a" /><Relationship Type="http://schemas.openxmlformats.org/officeDocument/2006/relationships/slide" Target="/ppt/slides/slide7.xml" Id="R2ef36c4747e64f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c7f2cf6fd243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eccf4c146453b" /><Relationship Type="http://schemas.openxmlformats.org/officeDocument/2006/relationships/theme" Target="/ppt/slideMasters/theme/theme1.xml" Id="R8721885f788345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feccf4c14645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e193f8cf740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a321e748f45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dead82b0b46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b06772d854c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ae5708af047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4758f762944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b1f0a79cd4f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SKØYEN PARALLELLINVEST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SKØYEN PARALLELLINVEST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 PARALLELLINVEST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SKØYEN PARALLELLINVEST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SKØYEN PARALLELLINVEST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SKØYEN PARALLELLINVEST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1 465 758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1 354 927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813 782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7 881 936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18 066 884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SKØYEN PARALLELLINVEST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HEFROS INVEST AS  –  16,1 %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FROGNDAHL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AETERNUM AS  –  11,9 %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SKALLUM INVEST AS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SOLU CAPITAL AS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SUNSHINE INVEST AS  –  10,1 %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SKØYEN PARALLELLINVEST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Klaveness Marine Holding AS, Harbitzalléen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927 149 583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SKØYEN PARALLELLINVEST AS</a:t>
            </a:r>
          </a:p>
        </p:txBody>
      </p:sp>
    </p:spTree>
  </p:cSld>
  <p:clrMapOvr>
    <a:masterClrMapping xmlns:a="http://schemas.openxmlformats.org/drawingml/2006/main"/>
  </p:clrMapOvr>
</p:sld>
</file>