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5e85ce87f784a2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69b67a7f50c4ebb"/>
  </p:sldMasterIdLst>
  <p:sldIdLst>
    <p:sldId xmlns:r="http://schemas.openxmlformats.org/officeDocument/2006/relationships" id="256" r:id="Re5e8f394cd394a1f"/>
    <p:sldId xmlns:r="http://schemas.openxmlformats.org/officeDocument/2006/relationships" id="257" r:id="R41b755060056400d"/>
    <p:sldId xmlns:r="http://schemas.openxmlformats.org/officeDocument/2006/relationships" id="258" r:id="Re00d1e4f9c304296"/>
    <p:sldId xmlns:r="http://schemas.openxmlformats.org/officeDocument/2006/relationships" id="259" r:id="R9e4e9a80184d4f1e"/>
    <p:sldId xmlns:r="http://schemas.openxmlformats.org/officeDocument/2006/relationships" id="260" r:id="R92a03921f13f4b16"/>
    <p:sldId xmlns:r="http://schemas.openxmlformats.org/officeDocument/2006/relationships" id="261" r:id="R27a53e0648a34649"/>
    <p:sldId xmlns:r="http://schemas.openxmlformats.org/officeDocument/2006/relationships" id="262" r:id="R092dc8bf12da4b4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69b67a7f50c4ebb" /><Relationship Type="http://schemas.openxmlformats.org/officeDocument/2006/relationships/slide" Target="/ppt/slides/slide1.xml" Id="Re5e8f394cd394a1f" /><Relationship Type="http://schemas.openxmlformats.org/officeDocument/2006/relationships/slide" Target="/ppt/slides/slide2.xml" Id="R41b755060056400d" /><Relationship Type="http://schemas.openxmlformats.org/officeDocument/2006/relationships/slide" Target="/ppt/slides/slide3.xml" Id="Re00d1e4f9c304296" /><Relationship Type="http://schemas.openxmlformats.org/officeDocument/2006/relationships/slide" Target="/ppt/slides/slide4.xml" Id="R9e4e9a80184d4f1e" /><Relationship Type="http://schemas.openxmlformats.org/officeDocument/2006/relationships/slide" Target="/ppt/slides/slide5.xml" Id="R92a03921f13f4b16" /><Relationship Type="http://schemas.openxmlformats.org/officeDocument/2006/relationships/slide" Target="/ppt/slides/slide6.xml" Id="R27a53e0648a34649" /><Relationship Type="http://schemas.openxmlformats.org/officeDocument/2006/relationships/slide" Target="/ppt/slides/slide7.xml" Id="R092dc8bf12da4b4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c49d90ac67a4a6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5c9c4528334399" /><Relationship Type="http://schemas.openxmlformats.org/officeDocument/2006/relationships/theme" Target="/ppt/slideMasters/theme/theme1.xml" Id="Rf8784665ae1142d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d5c9c452833439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bbc779cc504c7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1065610cb0462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fe806a2cf543f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40d6e9cce34cf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6bb0ade2f2436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e539debae2473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5f8368d562407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VINGLE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VINGLE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VINGLE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VINGLE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VINGLE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VINGLE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−56 115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409 942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36 715 294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36 729 356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VINGLE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SARAH HERMINE FOSSUM SIMONSEN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VINGLE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Sarah Hermine Fossum Simonsen, Fagerborggata 45B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0360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927 365 421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VINGLE AS</a:t>
            </a:r>
          </a:p>
        </p:txBody>
      </p:sp>
    </p:spTree>
  </p:cSld>
  <p:clrMapOvr>
    <a:masterClrMapping xmlns:a="http://schemas.openxmlformats.org/drawingml/2006/main"/>
  </p:clrMapOvr>
</p:sld>
</file>