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b64db9a81c44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9aff405d24180"/>
  </p:sldMasterIdLst>
  <p:sldIdLst>
    <p:sldId xmlns:r="http://schemas.openxmlformats.org/officeDocument/2006/relationships" id="256" r:id="R653d83fbb65a48bf"/>
    <p:sldId xmlns:r="http://schemas.openxmlformats.org/officeDocument/2006/relationships" id="257" r:id="R776ff1149a48470f"/>
    <p:sldId xmlns:r="http://schemas.openxmlformats.org/officeDocument/2006/relationships" id="258" r:id="R4df4d6cb22394c8e"/>
    <p:sldId xmlns:r="http://schemas.openxmlformats.org/officeDocument/2006/relationships" id="259" r:id="R060694e103b445fc"/>
    <p:sldId xmlns:r="http://schemas.openxmlformats.org/officeDocument/2006/relationships" id="260" r:id="Rb130c8d979da48ef"/>
    <p:sldId xmlns:r="http://schemas.openxmlformats.org/officeDocument/2006/relationships" id="261" r:id="R809a73657c5049fb"/>
    <p:sldId xmlns:r="http://schemas.openxmlformats.org/officeDocument/2006/relationships" id="262" r:id="Rba2164bd5357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9aff405d24180" /><Relationship Type="http://schemas.openxmlformats.org/officeDocument/2006/relationships/slide" Target="/ppt/slides/slide1.xml" Id="R653d83fbb65a48bf" /><Relationship Type="http://schemas.openxmlformats.org/officeDocument/2006/relationships/slide" Target="/ppt/slides/slide2.xml" Id="R776ff1149a48470f" /><Relationship Type="http://schemas.openxmlformats.org/officeDocument/2006/relationships/slide" Target="/ppt/slides/slide3.xml" Id="R4df4d6cb22394c8e" /><Relationship Type="http://schemas.openxmlformats.org/officeDocument/2006/relationships/slide" Target="/ppt/slides/slide4.xml" Id="R060694e103b445fc" /><Relationship Type="http://schemas.openxmlformats.org/officeDocument/2006/relationships/slide" Target="/ppt/slides/slide5.xml" Id="Rb130c8d979da48ef" /><Relationship Type="http://schemas.openxmlformats.org/officeDocument/2006/relationships/slide" Target="/ppt/slides/slide6.xml" Id="R809a73657c5049fb" /><Relationship Type="http://schemas.openxmlformats.org/officeDocument/2006/relationships/slide" Target="/ppt/slides/slide7.xml" Id="Rba2164bd5357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0dc3fa75f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579de9109430f" /><Relationship Type="http://schemas.openxmlformats.org/officeDocument/2006/relationships/theme" Target="/ppt/slideMasters/theme/theme1.xml" Id="R14ea8346876c43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7579de9109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2fecab10748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2ffbbbc7744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6677b839043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f967bff6f4c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30905e23046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c5828c9b646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8634fff7541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33 079 614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−2 891 375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23 708 210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53 842 275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82 054 202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 –  91,6 %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42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ghagen@ghagen.no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927 764 458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