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7ead23a0784b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83293525e14988"/>
  </p:sldMasterIdLst>
  <p:sldIdLst>
    <p:sldId xmlns:r="http://schemas.openxmlformats.org/officeDocument/2006/relationships" id="256" r:id="Rf5e5d8ed9b4a4208"/>
    <p:sldId xmlns:r="http://schemas.openxmlformats.org/officeDocument/2006/relationships" id="257" r:id="Re2952d098b994fc8"/>
    <p:sldId xmlns:r="http://schemas.openxmlformats.org/officeDocument/2006/relationships" id="258" r:id="Rb1ea7a0d8fed4f3c"/>
    <p:sldId xmlns:r="http://schemas.openxmlformats.org/officeDocument/2006/relationships" id="259" r:id="R3da76f7149984ea2"/>
    <p:sldId xmlns:r="http://schemas.openxmlformats.org/officeDocument/2006/relationships" id="260" r:id="Rd2c0cfc748db4203"/>
    <p:sldId xmlns:r="http://schemas.openxmlformats.org/officeDocument/2006/relationships" id="261" r:id="R93ff61313c0c42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83293525e14988" /><Relationship Type="http://schemas.openxmlformats.org/officeDocument/2006/relationships/slide" Target="/ppt/slides/slide1.xml" Id="Rf5e5d8ed9b4a4208" /><Relationship Type="http://schemas.openxmlformats.org/officeDocument/2006/relationships/slide" Target="/ppt/slides/slide2.xml" Id="Re2952d098b994fc8" /><Relationship Type="http://schemas.openxmlformats.org/officeDocument/2006/relationships/slide" Target="/ppt/slides/slide3.xml" Id="Rb1ea7a0d8fed4f3c" /><Relationship Type="http://schemas.openxmlformats.org/officeDocument/2006/relationships/slide" Target="/ppt/slides/slide4.xml" Id="R3da76f7149984ea2" /><Relationship Type="http://schemas.openxmlformats.org/officeDocument/2006/relationships/slide" Target="/ppt/slides/slide5.xml" Id="Rd2c0cfc748db4203" /><Relationship Type="http://schemas.openxmlformats.org/officeDocument/2006/relationships/slide" Target="/ppt/slides/slide6.xml" Id="R93ff61313c0c42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b6cafc7c9c45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dffdd2157b4390" /><Relationship Type="http://schemas.openxmlformats.org/officeDocument/2006/relationships/theme" Target="/ppt/slideMasters/theme/theme1.xml" Id="R8aaff78fd3e74a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dffdd2157b43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7d762f2a2d4a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686607c9244e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0a767e0eaa4b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8d3b05cd5941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01f1a003b747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8f1ede40ba45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ONM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ONM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−11 096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524 680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2 066 085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2 966 085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Kyvannsvegen 30H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7025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ola@melaa.no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928 277 488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ONM INVEST AS</a:t>
            </a:r>
          </a:p>
        </p:txBody>
      </p:sp>
    </p:spTree>
  </p:cSld>
  <p:clrMapOvr>
    <a:masterClrMapping xmlns:a="http://schemas.openxmlformats.org/drawingml/2006/main"/>
  </p:clrMapOvr>
</p:sld>
</file>