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eed5675acc49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89883eea1e4ad8"/>
  </p:sldMasterIdLst>
  <p:sldIdLst>
    <p:sldId xmlns:r="http://schemas.openxmlformats.org/officeDocument/2006/relationships" id="256" r:id="Rcb10486960544e9c"/>
    <p:sldId xmlns:r="http://schemas.openxmlformats.org/officeDocument/2006/relationships" id="257" r:id="R4370af5ca4e94f5e"/>
    <p:sldId xmlns:r="http://schemas.openxmlformats.org/officeDocument/2006/relationships" id="258" r:id="Rb6a5e75f6a97442e"/>
    <p:sldId xmlns:r="http://schemas.openxmlformats.org/officeDocument/2006/relationships" id="259" r:id="Rc497f717b24141fe"/>
    <p:sldId xmlns:r="http://schemas.openxmlformats.org/officeDocument/2006/relationships" id="260" r:id="Rfefead22160c4fd6"/>
    <p:sldId xmlns:r="http://schemas.openxmlformats.org/officeDocument/2006/relationships" id="261" r:id="Re0bf62d78afa4e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89883eea1e4ad8" /><Relationship Type="http://schemas.openxmlformats.org/officeDocument/2006/relationships/slide" Target="/ppt/slides/slide1.xml" Id="Rcb10486960544e9c" /><Relationship Type="http://schemas.openxmlformats.org/officeDocument/2006/relationships/slide" Target="/ppt/slides/slide2.xml" Id="R4370af5ca4e94f5e" /><Relationship Type="http://schemas.openxmlformats.org/officeDocument/2006/relationships/slide" Target="/ppt/slides/slide3.xml" Id="Rb6a5e75f6a97442e" /><Relationship Type="http://schemas.openxmlformats.org/officeDocument/2006/relationships/slide" Target="/ppt/slides/slide4.xml" Id="Rc497f717b24141fe" /><Relationship Type="http://schemas.openxmlformats.org/officeDocument/2006/relationships/slide" Target="/ppt/slides/slide5.xml" Id="Rfefead22160c4fd6" /><Relationship Type="http://schemas.openxmlformats.org/officeDocument/2006/relationships/slide" Target="/ppt/slides/slide6.xml" Id="Re0bf62d78afa4e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99f41f9cc94c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ad5883c0d4e7e" /><Relationship Type="http://schemas.openxmlformats.org/officeDocument/2006/relationships/theme" Target="/ppt/slideMasters/theme/theme1.xml" Id="R6682ce9cb84446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cad5883c0d4e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13b73933646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d585ea1424e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7fcd709cf345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0f9327097845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67802115741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2e2b0019547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M.S.A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Venåsvegen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3691 Gransherad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