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74ff3041b4a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ac826a3d964ca7"/>
  </p:sldMasterIdLst>
  <p:sldIdLst>
    <p:sldId xmlns:r="http://schemas.openxmlformats.org/officeDocument/2006/relationships" id="256" r:id="R48c2a019624a4711"/>
    <p:sldId xmlns:r="http://schemas.openxmlformats.org/officeDocument/2006/relationships" id="257" r:id="R36b610d354294658"/>
    <p:sldId xmlns:r="http://schemas.openxmlformats.org/officeDocument/2006/relationships" id="258" r:id="R40916f9f5ca14064"/>
    <p:sldId xmlns:r="http://schemas.openxmlformats.org/officeDocument/2006/relationships" id="259" r:id="R74176ed7778d4cea"/>
    <p:sldId xmlns:r="http://schemas.openxmlformats.org/officeDocument/2006/relationships" id="260" r:id="R675cbb92b4be4325"/>
    <p:sldId xmlns:r="http://schemas.openxmlformats.org/officeDocument/2006/relationships" id="261" r:id="R4fa674429d3841ba"/>
    <p:sldId xmlns:r="http://schemas.openxmlformats.org/officeDocument/2006/relationships" id="262" r:id="Rc8c1785d58ae44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ac826a3d964ca7" /><Relationship Type="http://schemas.openxmlformats.org/officeDocument/2006/relationships/slide" Target="/ppt/slides/slide1.xml" Id="R48c2a019624a4711" /><Relationship Type="http://schemas.openxmlformats.org/officeDocument/2006/relationships/slide" Target="/ppt/slides/slide2.xml" Id="R36b610d354294658" /><Relationship Type="http://schemas.openxmlformats.org/officeDocument/2006/relationships/slide" Target="/ppt/slides/slide3.xml" Id="R40916f9f5ca14064" /><Relationship Type="http://schemas.openxmlformats.org/officeDocument/2006/relationships/slide" Target="/ppt/slides/slide4.xml" Id="R74176ed7778d4cea" /><Relationship Type="http://schemas.openxmlformats.org/officeDocument/2006/relationships/slide" Target="/ppt/slides/slide5.xml" Id="R675cbb92b4be4325" /><Relationship Type="http://schemas.openxmlformats.org/officeDocument/2006/relationships/slide" Target="/ppt/slides/slide6.xml" Id="R4fa674429d3841ba" /><Relationship Type="http://schemas.openxmlformats.org/officeDocument/2006/relationships/slide" Target="/ppt/slides/slide7.xml" Id="Rc8c1785d58ae44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ab60242504d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5d2c36a4243b3" /><Relationship Type="http://schemas.openxmlformats.org/officeDocument/2006/relationships/theme" Target="/ppt/slideMasters/theme/theme1.xml" Id="R4a6153d9c8a2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f5d2c36a42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3ec2eeeb845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1a9d81a354b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2502e0fd24e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d024f73e54c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407bdc4c24e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b333e349845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e6bcf130641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MMVINVEST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MMVINVEST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370 883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4 848 647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5 248 647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MORDAL VÅGSÆTER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Martin Mordal Vågsæter, Hasløyveien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6533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928 458 075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MMVINVEST AS</a:t>
            </a:r>
          </a:p>
        </p:txBody>
      </p:sp>
    </p:spTree>
  </p:cSld>
  <p:clrMapOvr>
    <a:masterClrMapping xmlns:a="http://schemas.openxmlformats.org/drawingml/2006/main"/>
  </p:clrMapOvr>
</p:sld>
</file>