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8e46d5825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0173d919b54a7b"/>
  </p:sldMasterIdLst>
  <p:sldIdLst>
    <p:sldId xmlns:r="http://schemas.openxmlformats.org/officeDocument/2006/relationships" id="256" r:id="R43294d7e85274314"/>
    <p:sldId xmlns:r="http://schemas.openxmlformats.org/officeDocument/2006/relationships" id="257" r:id="R7bd106425fea4f2d"/>
    <p:sldId xmlns:r="http://schemas.openxmlformats.org/officeDocument/2006/relationships" id="258" r:id="R3bed7663ecdd4fd7"/>
    <p:sldId xmlns:r="http://schemas.openxmlformats.org/officeDocument/2006/relationships" id="259" r:id="R94d3f615c4b443ee"/>
    <p:sldId xmlns:r="http://schemas.openxmlformats.org/officeDocument/2006/relationships" id="260" r:id="Rb314f82f03344f58"/>
    <p:sldId xmlns:r="http://schemas.openxmlformats.org/officeDocument/2006/relationships" id="261" r:id="R7d7f3f8a69a44fdf"/>
    <p:sldId xmlns:r="http://schemas.openxmlformats.org/officeDocument/2006/relationships" id="262" r:id="R5f44f62bf658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173d919b54a7b" /><Relationship Type="http://schemas.openxmlformats.org/officeDocument/2006/relationships/slide" Target="/ppt/slides/slide1.xml" Id="R43294d7e85274314" /><Relationship Type="http://schemas.openxmlformats.org/officeDocument/2006/relationships/slide" Target="/ppt/slides/slide2.xml" Id="R7bd106425fea4f2d" /><Relationship Type="http://schemas.openxmlformats.org/officeDocument/2006/relationships/slide" Target="/ppt/slides/slide3.xml" Id="R3bed7663ecdd4fd7" /><Relationship Type="http://schemas.openxmlformats.org/officeDocument/2006/relationships/slide" Target="/ppt/slides/slide4.xml" Id="R94d3f615c4b443ee" /><Relationship Type="http://schemas.openxmlformats.org/officeDocument/2006/relationships/slide" Target="/ppt/slides/slide5.xml" Id="Rb314f82f03344f58" /><Relationship Type="http://schemas.openxmlformats.org/officeDocument/2006/relationships/slide" Target="/ppt/slides/slide6.xml" Id="R7d7f3f8a69a44fdf" /><Relationship Type="http://schemas.openxmlformats.org/officeDocument/2006/relationships/slide" Target="/ppt/slides/slide7.xml" Id="R5f44f62bf658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56e23f479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c7a55976f4459" /><Relationship Type="http://schemas.openxmlformats.org/officeDocument/2006/relationships/theme" Target="/ppt/slideMasters/theme/theme1.xml" Id="Racba0726beb2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5c7a55976f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d9525325e45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edce4de8f4b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92853a674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4591858324d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26d9337c849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b45296fb948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a980e3fb540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AURNELIA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ODD-WILLY KLEIVEN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