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9ef9860e24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a2cecad974ea4"/>
  </p:sldMasterIdLst>
  <p:sldIdLst>
    <p:sldId xmlns:r="http://schemas.openxmlformats.org/officeDocument/2006/relationships" id="256" r:id="Rbec4d18ccc814675"/>
    <p:sldId xmlns:r="http://schemas.openxmlformats.org/officeDocument/2006/relationships" id="257" r:id="Rbd0e7ec7085849c4"/>
    <p:sldId xmlns:r="http://schemas.openxmlformats.org/officeDocument/2006/relationships" id="258" r:id="R5dd5fee278974c20"/>
    <p:sldId xmlns:r="http://schemas.openxmlformats.org/officeDocument/2006/relationships" id="259" r:id="Re1c7e5516e2846b9"/>
    <p:sldId xmlns:r="http://schemas.openxmlformats.org/officeDocument/2006/relationships" id="260" r:id="R969c5d25cf06422d"/>
    <p:sldId xmlns:r="http://schemas.openxmlformats.org/officeDocument/2006/relationships" id="261" r:id="Rdd54e2ddf8a44189"/>
    <p:sldId xmlns:r="http://schemas.openxmlformats.org/officeDocument/2006/relationships" id="262" r:id="Ra000cbfe5b76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a2cecad974ea4" /><Relationship Type="http://schemas.openxmlformats.org/officeDocument/2006/relationships/slide" Target="/ppt/slides/slide1.xml" Id="Rbec4d18ccc814675" /><Relationship Type="http://schemas.openxmlformats.org/officeDocument/2006/relationships/slide" Target="/ppt/slides/slide2.xml" Id="Rbd0e7ec7085849c4" /><Relationship Type="http://schemas.openxmlformats.org/officeDocument/2006/relationships/slide" Target="/ppt/slides/slide3.xml" Id="R5dd5fee278974c20" /><Relationship Type="http://schemas.openxmlformats.org/officeDocument/2006/relationships/slide" Target="/ppt/slides/slide4.xml" Id="Re1c7e5516e2846b9" /><Relationship Type="http://schemas.openxmlformats.org/officeDocument/2006/relationships/slide" Target="/ppt/slides/slide5.xml" Id="R969c5d25cf06422d" /><Relationship Type="http://schemas.openxmlformats.org/officeDocument/2006/relationships/slide" Target="/ppt/slides/slide6.xml" Id="Rdd54e2ddf8a44189" /><Relationship Type="http://schemas.openxmlformats.org/officeDocument/2006/relationships/slide" Target="/ppt/slides/slide7.xml" Id="Ra000cbfe5b76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0fe42c086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5793565f4091" /><Relationship Type="http://schemas.openxmlformats.org/officeDocument/2006/relationships/theme" Target="/ppt/slideMasters/theme/theme1.xml" Id="Rdca595190ae8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f5793565f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6f791f17048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849f760c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3adb5e8e1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272dc9f45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3ea783f9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689d958ef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8cdd0997944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