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845f4972cc4a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6f047f006a4aad"/>
  </p:sldMasterIdLst>
  <p:sldIdLst>
    <p:sldId xmlns:r="http://schemas.openxmlformats.org/officeDocument/2006/relationships" id="256" r:id="Rd5b4d0a2f5b749d8"/>
    <p:sldId xmlns:r="http://schemas.openxmlformats.org/officeDocument/2006/relationships" id="257" r:id="R68cba73cc0f24849"/>
    <p:sldId xmlns:r="http://schemas.openxmlformats.org/officeDocument/2006/relationships" id="258" r:id="R2fb72f0d5e8f468a"/>
    <p:sldId xmlns:r="http://schemas.openxmlformats.org/officeDocument/2006/relationships" id="259" r:id="R8dcaf79ca2b44e03"/>
    <p:sldId xmlns:r="http://schemas.openxmlformats.org/officeDocument/2006/relationships" id="260" r:id="Rc822e216986c43b5"/>
    <p:sldId xmlns:r="http://schemas.openxmlformats.org/officeDocument/2006/relationships" id="261" r:id="Rf481cecbfbce460a"/>
    <p:sldId xmlns:r="http://schemas.openxmlformats.org/officeDocument/2006/relationships" id="262" r:id="Rba93f5988d4344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6f047f006a4aad" /><Relationship Type="http://schemas.openxmlformats.org/officeDocument/2006/relationships/slide" Target="/ppt/slides/slide1.xml" Id="Rd5b4d0a2f5b749d8" /><Relationship Type="http://schemas.openxmlformats.org/officeDocument/2006/relationships/slide" Target="/ppt/slides/slide2.xml" Id="R68cba73cc0f24849" /><Relationship Type="http://schemas.openxmlformats.org/officeDocument/2006/relationships/slide" Target="/ppt/slides/slide3.xml" Id="R2fb72f0d5e8f468a" /><Relationship Type="http://schemas.openxmlformats.org/officeDocument/2006/relationships/slide" Target="/ppt/slides/slide4.xml" Id="R8dcaf79ca2b44e03" /><Relationship Type="http://schemas.openxmlformats.org/officeDocument/2006/relationships/slide" Target="/ppt/slides/slide5.xml" Id="Rc822e216986c43b5" /><Relationship Type="http://schemas.openxmlformats.org/officeDocument/2006/relationships/slide" Target="/ppt/slides/slide6.xml" Id="Rf481cecbfbce460a" /><Relationship Type="http://schemas.openxmlformats.org/officeDocument/2006/relationships/slide" Target="/ppt/slides/slide7.xml" Id="Rba93f5988d4344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59b56c1c5d4f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5d0a8afba4053" /><Relationship Type="http://schemas.openxmlformats.org/officeDocument/2006/relationships/theme" Target="/ppt/slideMasters/theme/theme1.xml" Id="R70eab52c284341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85d0a8afba40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bb2356d9ee4f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14f17099647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1040dede44d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8ed64cb224e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afcdf4814a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412deba21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ba7c00fd2548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HALIFAX MC&amp;E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HALIFAX MC&amp;E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1 309 223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HENRIC ANDERS HESTERSKOG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Nordseterveien 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929 064 941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HALIFAX MC&amp;E AS</a:t>
            </a:r>
          </a:p>
        </p:txBody>
      </p:sp>
    </p:spTree>
  </p:cSld>
  <p:clrMapOvr>
    <a:masterClrMapping xmlns:a="http://schemas.openxmlformats.org/drawingml/2006/main"/>
  </p:clrMapOvr>
</p:sld>
</file>