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8c9d1b48b49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49e3fc2184a42"/>
  </p:sldMasterIdLst>
  <p:sldIdLst>
    <p:sldId xmlns:r="http://schemas.openxmlformats.org/officeDocument/2006/relationships" id="256" r:id="R5ac8b297711e48ee"/>
    <p:sldId xmlns:r="http://schemas.openxmlformats.org/officeDocument/2006/relationships" id="257" r:id="R562a649e53c246c8"/>
    <p:sldId xmlns:r="http://schemas.openxmlformats.org/officeDocument/2006/relationships" id="258" r:id="Rf675f780ff364203"/>
    <p:sldId xmlns:r="http://schemas.openxmlformats.org/officeDocument/2006/relationships" id="259" r:id="R97969df5ee3c41b7"/>
    <p:sldId xmlns:r="http://schemas.openxmlformats.org/officeDocument/2006/relationships" id="260" r:id="R457d878182344fad"/>
    <p:sldId xmlns:r="http://schemas.openxmlformats.org/officeDocument/2006/relationships" id="261" r:id="R8039ae4b0c5444d0"/>
    <p:sldId xmlns:r="http://schemas.openxmlformats.org/officeDocument/2006/relationships" id="262" r:id="R126986263463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49e3fc2184a42" /><Relationship Type="http://schemas.openxmlformats.org/officeDocument/2006/relationships/slide" Target="/ppt/slides/slide1.xml" Id="R5ac8b297711e48ee" /><Relationship Type="http://schemas.openxmlformats.org/officeDocument/2006/relationships/slide" Target="/ppt/slides/slide2.xml" Id="R562a649e53c246c8" /><Relationship Type="http://schemas.openxmlformats.org/officeDocument/2006/relationships/slide" Target="/ppt/slides/slide3.xml" Id="Rf675f780ff364203" /><Relationship Type="http://schemas.openxmlformats.org/officeDocument/2006/relationships/slide" Target="/ppt/slides/slide4.xml" Id="R97969df5ee3c41b7" /><Relationship Type="http://schemas.openxmlformats.org/officeDocument/2006/relationships/slide" Target="/ppt/slides/slide5.xml" Id="R457d878182344fad" /><Relationship Type="http://schemas.openxmlformats.org/officeDocument/2006/relationships/slide" Target="/ppt/slides/slide6.xml" Id="R8039ae4b0c5444d0" /><Relationship Type="http://schemas.openxmlformats.org/officeDocument/2006/relationships/slide" Target="/ppt/slides/slide7.xml" Id="R126986263463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79d29cb07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b64e773484ec6" /><Relationship Type="http://schemas.openxmlformats.org/officeDocument/2006/relationships/theme" Target="/ppt/slideMasters/theme/theme1.xml" Id="R0906b45c0136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8b64e77348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9e05f714d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4b19d08ce47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796a105e242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8cb2ad5b441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24e7665f141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bcd84358a43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ca70864c848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SITT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SITT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−313 830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628 389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SERINE OGNEDAL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Einerholen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929 139 550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SITT AS</a:t>
            </a:r>
          </a:p>
        </p:txBody>
      </p:sp>
    </p:spTree>
  </p:cSld>
  <p:clrMapOvr>
    <a:masterClrMapping xmlns:a="http://schemas.openxmlformats.org/drawingml/2006/main"/>
  </p:clrMapOvr>
</p:sld>
</file>