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f3ed82a6a641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04839584ea4f5a"/>
  </p:sldMasterIdLst>
  <p:sldIdLst>
    <p:sldId xmlns:r="http://schemas.openxmlformats.org/officeDocument/2006/relationships" id="256" r:id="R1625a090c7e84291"/>
    <p:sldId xmlns:r="http://schemas.openxmlformats.org/officeDocument/2006/relationships" id="257" r:id="R0c4c2c248b2c4b24"/>
    <p:sldId xmlns:r="http://schemas.openxmlformats.org/officeDocument/2006/relationships" id="258" r:id="R2ff1f4fbbfe64e66"/>
    <p:sldId xmlns:r="http://schemas.openxmlformats.org/officeDocument/2006/relationships" id="259" r:id="Rf6800a8dfff64564"/>
    <p:sldId xmlns:r="http://schemas.openxmlformats.org/officeDocument/2006/relationships" id="260" r:id="R07a97e8722e9400a"/>
    <p:sldId xmlns:r="http://schemas.openxmlformats.org/officeDocument/2006/relationships" id="261" r:id="Rccb7dc4c437c4e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04839584ea4f5a" /><Relationship Type="http://schemas.openxmlformats.org/officeDocument/2006/relationships/slide" Target="/ppt/slides/slide1.xml" Id="R1625a090c7e84291" /><Relationship Type="http://schemas.openxmlformats.org/officeDocument/2006/relationships/slide" Target="/ppt/slides/slide2.xml" Id="R0c4c2c248b2c4b24" /><Relationship Type="http://schemas.openxmlformats.org/officeDocument/2006/relationships/slide" Target="/ppt/slides/slide3.xml" Id="R2ff1f4fbbfe64e66" /><Relationship Type="http://schemas.openxmlformats.org/officeDocument/2006/relationships/slide" Target="/ppt/slides/slide4.xml" Id="Rf6800a8dfff64564" /><Relationship Type="http://schemas.openxmlformats.org/officeDocument/2006/relationships/slide" Target="/ppt/slides/slide5.xml" Id="R07a97e8722e9400a" /><Relationship Type="http://schemas.openxmlformats.org/officeDocument/2006/relationships/slide" Target="/ppt/slides/slide6.xml" Id="Rccb7dc4c437c4e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921404085d49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0d3c6fe604790" /><Relationship Type="http://schemas.openxmlformats.org/officeDocument/2006/relationships/theme" Target="/ppt/slideMasters/theme/theme1.xml" Id="R12a5dc6d16a046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70d3c6fe6047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7a34c0b5142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6d93863024f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b8e44c71944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34452709e47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d60db56b848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b84ebfaf647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BRØL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TOR-ARNE HOLAND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Tor-Arne Holand, Nedre Møllenberg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